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7" r:id="rId3"/>
    <p:sldId id="308" r:id="rId4"/>
    <p:sldId id="309" r:id="rId5"/>
    <p:sldId id="310" r:id="rId6"/>
    <p:sldId id="311" r:id="rId7"/>
    <p:sldId id="317" r:id="rId8"/>
    <p:sldId id="313" r:id="rId9"/>
    <p:sldId id="315" r:id="rId10"/>
    <p:sldId id="316" r:id="rId11"/>
    <p:sldId id="318" r:id="rId12"/>
    <p:sldId id="314" r:id="rId13"/>
    <p:sldId id="31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802.11-17/0647r0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Legacy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582834"/>
              </p:ext>
            </p:extLst>
          </p:nvPr>
        </p:nvGraphicFramePr>
        <p:xfrm>
          <a:off x="698500" y="3251200"/>
          <a:ext cx="7251700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1" name="Document" r:id="rId4" imgW="8258040" imgH="3026065" progId="Word.Document.8">
                  <p:embed/>
                </p:oleObj>
              </mc:Choice>
              <mc:Fallback>
                <p:oleObj name="Document" r:id="rId4" imgW="8258040" imgH="30260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251200"/>
                        <a:ext cx="7251700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988" y="1261207"/>
            <a:ext cx="6769812" cy="508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962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802.11n device spoofing can also been achieved with MAC options by transmitting CTS-to-self before each WUR packet for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several disadvantages of this MAC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communication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No former example of MAC solution for format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exception is 11n green-field packet, but gets little industry adoption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extra BPSK symbol design, we may not need standardize the content of the symbol as long as it is BPSK modulated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1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802.11n device </a:t>
            </a:r>
            <a:r>
              <a:rPr lang="en-US" dirty="0" smtClean="0"/>
              <a:t>may have high false alarm probability for WUR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issue can be addressed with PHY design by </a:t>
            </a:r>
            <a:r>
              <a:rPr lang="en-US" dirty="0"/>
              <a:t>adding an extra BPSK modulated </a:t>
            </a:r>
            <a:r>
              <a:rPr lang="en-US" dirty="0" smtClean="0"/>
              <a:t>OFDM </a:t>
            </a:r>
            <a:r>
              <a:rPr lang="en-US" dirty="0"/>
              <a:t>symbol </a:t>
            </a:r>
            <a:r>
              <a:rPr lang="en-US" dirty="0" smtClean="0"/>
              <a:t>before narrow-band WUR symbol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20" y="175855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an extra full-bandwidth (20MHz) OFDM symbol after LSIG to spoof 11n device?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2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[1] </a:t>
            </a:r>
            <a:r>
              <a:rPr lang="en-US" sz="2000" kern="0" dirty="0"/>
              <a:t>Minyoung Park et al., “LP-WUR (Low-Power Wake-Up Receiver) Follow-Up”, IEEE 802.11-16/0341r0, Mar. 14, 2016</a:t>
            </a:r>
            <a:r>
              <a:rPr lang="en-US" sz="2000" kern="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[2] IEEE </a:t>
            </a:r>
            <a:r>
              <a:rPr lang="en-US" sz="2000" dirty="0"/>
              <a:t>draft P802.11REVmc_D8.0.pdf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3" y="1447800"/>
            <a:ext cx="811457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Wake-up Radio (WUR) </a:t>
            </a:r>
            <a:r>
              <a:rPr lang="en-US" dirty="0"/>
              <a:t>frame is design to be compatible with other 802.11 devices to correctly set CCA and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simple design is to append 802.11 legacy preambles to the WUR packet, the same as HT mixed mode/VHT/HE packet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WUR symbol adopts narrow-band design, for example 4MHz [1], the legacy preamble portion preceding WUR symbols may </a:t>
            </a:r>
            <a:r>
              <a:rPr lang="en-US" dirty="0"/>
              <a:t>trigger 802.11n devices to false detect WUR packet to be a 11n type, and erroneously set the PHY-</a:t>
            </a:r>
            <a:r>
              <a:rPr lang="en-US" dirty="0" err="1"/>
              <a:t>CCA.indication</a:t>
            </a:r>
            <a:r>
              <a:rPr lang="en-US" dirty="0"/>
              <a:t>(IDLE)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address this issue, several design options are </a:t>
            </a:r>
            <a:r>
              <a:rPr lang="en-US" dirty="0" smtClean="0"/>
              <a:t>proposed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802.11n Device Rx State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905000"/>
            <a:ext cx="41894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 in IEEE 802.11mc standards </a:t>
            </a:r>
            <a:r>
              <a:rPr lang="en-US" dirty="0" smtClean="0"/>
              <a:t>[2], </a:t>
            </a:r>
            <a:r>
              <a:rPr lang="en-US" dirty="0"/>
              <a:t>if HT-SIG CRC fails, the PHY-</a:t>
            </a:r>
            <a:r>
              <a:rPr lang="en-US" dirty="0" err="1"/>
              <a:t>CCA.indication</a:t>
            </a:r>
            <a:r>
              <a:rPr lang="en-US" dirty="0"/>
              <a:t>(IDLE) is set when receive level drops below threshold.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grayscl/>
            <a:lum bright="-20000" contrast="40000"/>
          </a:blip>
          <a:stretch>
            <a:fillRect/>
          </a:stretch>
        </p:blipFill>
        <p:spPr>
          <a:xfrm>
            <a:off x="777307" y="1210732"/>
            <a:ext cx="3286123" cy="503766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85800" y="2221652"/>
            <a:ext cx="1075267" cy="11514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50620" y="5623559"/>
            <a:ext cx="1859280" cy="39624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2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595"/>
          </a:xfrm>
        </p:spPr>
        <p:txBody>
          <a:bodyPr/>
          <a:lstStyle/>
          <a:p>
            <a:r>
              <a:rPr lang="en-US" dirty="0"/>
              <a:t>WUR 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2575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Legacy preambles: LSTF+LLTF+LSIG, needs to be added to spoof 802.11 devices for CCA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popular WUR </a:t>
            </a:r>
            <a:r>
              <a:rPr lang="en-US" dirty="0"/>
              <a:t>preamble </a:t>
            </a:r>
            <a:r>
              <a:rPr lang="en-US" dirty="0" smtClean="0"/>
              <a:t>design is based </a:t>
            </a:r>
            <a:r>
              <a:rPr lang="en-US" dirty="0"/>
              <a:t>on narrow band (e.g. 4MHz) </a:t>
            </a:r>
            <a:r>
              <a:rPr lang="en-US" dirty="0" smtClean="0"/>
              <a:t>signaling [1]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unpopulated tones in the WUR portion will be received as </a:t>
            </a:r>
            <a:r>
              <a:rPr lang="en-US" dirty="0" smtClean="0"/>
              <a:t>noise with random phase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dirty="0" err="1"/>
              <a:t>WiFi</a:t>
            </a:r>
            <a:r>
              <a:rPr lang="en-US" dirty="0"/>
              <a:t> devices </a:t>
            </a:r>
            <a:r>
              <a:rPr lang="en-US" dirty="0" smtClean="0"/>
              <a:t>supporting </a:t>
            </a:r>
            <a:r>
              <a:rPr lang="en-US" dirty="0"/>
              <a:t>up to 802.11n, the auto detection mechanism </a:t>
            </a:r>
            <a:r>
              <a:rPr lang="en-US" dirty="0" smtClean="0"/>
              <a:t>may false detect the WUR packet as 11n packet with </a:t>
            </a:r>
            <a:r>
              <a:rPr lang="en-US" dirty="0"/>
              <a:t>high probability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a design to spoof 802.11n devices to correct set CCA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73202" y="1553634"/>
            <a:ext cx="736600" cy="431800"/>
            <a:chOff x="787401" y="1397000"/>
            <a:chExt cx="736600" cy="431800"/>
          </a:xfrm>
        </p:grpSpPr>
        <p:sp>
          <p:nvSpPr>
            <p:cNvPr id="25" name="Rectangle 24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8265" y="1553634"/>
            <a:ext cx="736600" cy="431800"/>
            <a:chOff x="787401" y="1397000"/>
            <a:chExt cx="736600" cy="431800"/>
          </a:xfrm>
        </p:grpSpPr>
        <p:sp>
          <p:nvSpPr>
            <p:cNvPr id="28" name="Rectangle 2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63328" y="1553634"/>
            <a:ext cx="736600" cy="431800"/>
            <a:chOff x="787401" y="1397000"/>
            <a:chExt cx="736600" cy="431800"/>
          </a:xfrm>
        </p:grpSpPr>
        <p:sp>
          <p:nvSpPr>
            <p:cNvPr id="31" name="Rectangle 3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708569" y="1557866"/>
            <a:ext cx="1777831" cy="431800"/>
            <a:chOff x="787400" y="1397000"/>
            <a:chExt cx="1777831" cy="431800"/>
          </a:xfrm>
        </p:grpSpPr>
        <p:sp>
          <p:nvSpPr>
            <p:cNvPr id="34" name="Rectangle 33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1557866"/>
            <a:ext cx="1777831" cy="431800"/>
            <a:chOff x="787400" y="1397000"/>
            <a:chExt cx="1777831" cy="431800"/>
          </a:xfrm>
        </p:grpSpPr>
        <p:sp>
          <p:nvSpPr>
            <p:cNvPr id="37" name="Rectangle 3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473202" y="1402435"/>
            <a:ext cx="224424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4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77" y="2482762"/>
            <a:ext cx="8262145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Option1: add a dummy 4us OFDM symbol with BPSK modulation before narrow-band WUR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add a 4 us symbol before narrow-band WUR preamble to both spoof 802.11n device and serve the purpose of WUR gain adjustment, synchronization and etc.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44668" y="1706034"/>
            <a:ext cx="736600" cy="431800"/>
            <a:chOff x="787401" y="1397000"/>
            <a:chExt cx="736600" cy="431800"/>
          </a:xfrm>
        </p:grpSpPr>
        <p:sp>
          <p:nvSpPr>
            <p:cNvPr id="8" name="Rectangle 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89731" y="1706034"/>
            <a:ext cx="736600" cy="431800"/>
            <a:chOff x="787401" y="1397000"/>
            <a:chExt cx="736600" cy="431800"/>
          </a:xfrm>
        </p:grpSpPr>
        <p:sp>
          <p:nvSpPr>
            <p:cNvPr id="11" name="Rectangle 1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34794" y="1706034"/>
            <a:ext cx="736600" cy="431800"/>
            <a:chOff x="787401" y="1397000"/>
            <a:chExt cx="736600" cy="431800"/>
          </a:xfrm>
        </p:grpSpPr>
        <p:sp>
          <p:nvSpPr>
            <p:cNvPr id="14" name="Rectangle 13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358" y="1704517"/>
            <a:ext cx="1777831" cy="431800"/>
            <a:chOff x="787400" y="1397000"/>
            <a:chExt cx="1777831" cy="431800"/>
          </a:xfrm>
        </p:grpSpPr>
        <p:sp>
          <p:nvSpPr>
            <p:cNvPr id="17" name="Rectangle 1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56189" y="1704517"/>
            <a:ext cx="1777831" cy="431800"/>
            <a:chOff x="787400" y="1397000"/>
            <a:chExt cx="1777831" cy="431800"/>
          </a:xfrm>
        </p:grpSpPr>
        <p:sp>
          <p:nvSpPr>
            <p:cNvPr id="20" name="Rectangle 19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3279857" y="1554835"/>
            <a:ext cx="129850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09" y="1704517"/>
            <a:ext cx="1289450" cy="431800"/>
            <a:chOff x="787400" y="1397000"/>
            <a:chExt cx="1289450" cy="431800"/>
          </a:xfrm>
        </p:grpSpPr>
        <p:sp>
          <p:nvSpPr>
            <p:cNvPr id="24" name="Rectangle 23"/>
            <p:cNvSpPr/>
            <p:nvPr/>
          </p:nvSpPr>
          <p:spPr>
            <a:xfrm>
              <a:off x="787400" y="1397000"/>
              <a:ext cx="1289449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71392" y="1487100"/>
              <a:ext cx="120545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4us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14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895" y="1600200"/>
            <a:ext cx="826430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a dummy 4us OFDM symbol with BPSK modulation before narrow-band WUR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symbol is designed solely to spoof 802.11n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OFDM symbol can be </a:t>
            </a:r>
            <a:r>
              <a:rPr lang="en-US" dirty="0" smtClean="0"/>
              <a:t>a 4-us </a:t>
            </a:r>
            <a:r>
              <a:rPr lang="en-US" dirty="0"/>
              <a:t>LLTF, or any other BPSK modulated 20MHz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STA will start WUR packet reception after this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Negligible impact on the WUR preamble processing and packet </a:t>
            </a:r>
            <a:r>
              <a:rPr lang="en-US" dirty="0" smtClean="0"/>
              <a:t>reception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17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8565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Packet: WUR with LSTF + LLTF + LSIG + WUR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Portion bandwidth: 4MHz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Portion </a:t>
            </a:r>
            <a:r>
              <a:rPr lang="en-US" dirty="0" smtClean="0"/>
              <a:t>modulation: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20MHz Rx 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IQ imbalance, </a:t>
            </a:r>
            <a:r>
              <a:rPr lang="en-US" dirty="0" err="1" smtClean="0"/>
              <a:t>Tx</a:t>
            </a:r>
            <a:r>
              <a:rPr lang="en-US" dirty="0" smtClean="0"/>
              <a:t>/Rx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Using 11ax design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Rx will have worse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23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Channel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72" y="1219200"/>
            <a:ext cx="69013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 </a:t>
            </a:r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371600"/>
            <a:ext cx="6705600" cy="503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22793</TotalTime>
  <Words>694</Words>
  <Application>Microsoft Office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Legacy Preamble Design</vt:lpstr>
      <vt:lpstr>Introduction</vt:lpstr>
      <vt:lpstr>802.11n Device Rx State Machine</vt:lpstr>
      <vt:lpstr>WUR Packet Format</vt:lpstr>
      <vt:lpstr>Proposed Solutions</vt:lpstr>
      <vt:lpstr>Solution</vt:lpstr>
      <vt:lpstr>Simulation Settings</vt:lpstr>
      <vt:lpstr>Channel AWGN</vt:lpstr>
      <vt:lpstr>Channel D</vt:lpstr>
      <vt:lpstr>UMi-LOS</vt:lpstr>
      <vt:lpstr>Discussions</vt:lpstr>
      <vt:lpstr>Conclusions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535</cp:revision>
  <cp:lastPrinted>1601-01-01T00:00:00Z</cp:lastPrinted>
  <dcterms:created xsi:type="dcterms:W3CDTF">2015-10-31T00:33:08Z</dcterms:created>
  <dcterms:modified xsi:type="dcterms:W3CDTF">2017-05-08T00:55:37Z</dcterms:modified>
</cp:coreProperties>
</file>