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3"/>
  </p:notesMasterIdLst>
  <p:handoutMasterIdLst>
    <p:handoutMasterId r:id="rId64"/>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5" r:id="rId15"/>
    <p:sldId id="398" r:id="rId16"/>
    <p:sldId id="399" r:id="rId17"/>
    <p:sldId id="407" r:id="rId18"/>
    <p:sldId id="409" r:id="rId19"/>
    <p:sldId id="411" r:id="rId20"/>
    <p:sldId id="412" r:id="rId21"/>
    <p:sldId id="472" r:id="rId22"/>
    <p:sldId id="473" r:id="rId23"/>
    <p:sldId id="474" r:id="rId24"/>
    <p:sldId id="475" r:id="rId25"/>
    <p:sldId id="476" r:id="rId26"/>
    <p:sldId id="477" r:id="rId27"/>
    <p:sldId id="478" r:id="rId28"/>
    <p:sldId id="484" r:id="rId29"/>
    <p:sldId id="479" r:id="rId30"/>
    <p:sldId id="481" r:id="rId31"/>
    <p:sldId id="482" r:id="rId32"/>
    <p:sldId id="483" r:id="rId33"/>
    <p:sldId id="485" r:id="rId34"/>
    <p:sldId id="486" r:id="rId35"/>
    <p:sldId id="487" r:id="rId36"/>
    <p:sldId id="488" r:id="rId37"/>
    <p:sldId id="489" r:id="rId38"/>
    <p:sldId id="494" r:id="rId39"/>
    <p:sldId id="495" r:id="rId40"/>
    <p:sldId id="497" r:id="rId41"/>
    <p:sldId id="498" r:id="rId42"/>
    <p:sldId id="499" r:id="rId43"/>
    <p:sldId id="379" r:id="rId44"/>
    <p:sldId id="417" r:id="rId45"/>
    <p:sldId id="382" r:id="rId46"/>
    <p:sldId id="418" r:id="rId47"/>
    <p:sldId id="449" r:id="rId48"/>
    <p:sldId id="448" r:id="rId49"/>
    <p:sldId id="447" r:id="rId50"/>
    <p:sldId id="492" r:id="rId51"/>
    <p:sldId id="493" r:id="rId52"/>
    <p:sldId id="328" r:id="rId53"/>
    <p:sldId id="366" r:id="rId54"/>
    <p:sldId id="469" r:id="rId55"/>
    <p:sldId id="470" r:id="rId56"/>
    <p:sldId id="490" r:id="rId57"/>
    <p:sldId id="491" r:id="rId58"/>
    <p:sldId id="500" r:id="rId59"/>
    <p:sldId id="342" r:id="rId60"/>
    <p:sldId id="388" r:id="rId61"/>
    <p:sldId id="305" r:id="rId6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April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IEEE 802.11 WG Chair requested that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smtClean="0">
                <a:hlinkClick r:id="rId2"/>
              </a:rPr>
              <a:t>liaison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fourth F2F meeting of the </a:t>
            </a:r>
            <a:r>
              <a:rPr lang="en-AU" i="1" dirty="0" smtClean="0"/>
              <a:t>PDED ad hoc </a:t>
            </a:r>
            <a:r>
              <a:rPr lang="en-AU" dirty="0" smtClean="0"/>
              <a:t>in </a:t>
            </a:r>
            <a:r>
              <a:rPr lang="en-AU" dirty="0"/>
              <a:t>Daejeon </a:t>
            </a:r>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&amp; Vancouver (Mar 2017)</a:t>
            </a:r>
          </a:p>
          <a:p>
            <a:pPr lvl="1"/>
            <a:r>
              <a:rPr lang="en-AU" dirty="0"/>
              <a:t>The </a:t>
            </a:r>
            <a:r>
              <a:rPr lang="en-AU" i="1" dirty="0"/>
              <a:t>IEEE 802.11 PDED ad hoc </a:t>
            </a:r>
            <a:r>
              <a:rPr lang="en-AU" dirty="0" smtClean="0"/>
              <a:t>will be meeting at least one this week in </a:t>
            </a:r>
            <a:r>
              <a:rPr lang="en-AU" dirty="0"/>
              <a:t>Daejeon </a:t>
            </a:r>
            <a:r>
              <a:rPr lang="en-AU" dirty="0" smtClean="0"/>
              <a:t>(May 2017)</a:t>
            </a:r>
          </a:p>
          <a:p>
            <a:pPr lvl="2"/>
            <a:r>
              <a:rPr lang="en-AU" dirty="0" smtClean="0"/>
              <a:t>Wednesday PM1</a:t>
            </a:r>
          </a:p>
          <a:p>
            <a:pPr lvl="2"/>
            <a:r>
              <a:rPr lang="en-AU" dirty="0" smtClean="0"/>
              <a:t>Maybe 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39954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758036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 of 27 April 2017, no reply has been received from 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IEEE 802 had not received a reply by 28 April 2017, although it appears RAN1 are hoping for consensus by 1 May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63"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
        <p:nvSpPr>
          <p:cNvPr id="7" name="Rectangle 6"/>
          <p:cNvSpPr/>
          <p:nvPr/>
        </p:nvSpPr>
        <p:spPr bwMode="auto">
          <a:xfrm>
            <a:off x="5715000" y="4038600"/>
            <a:ext cx="2971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Text in red</a:t>
            </a:r>
            <a:r>
              <a:rPr kumimoji="0" lang="en-AU" sz="1600" b="0" i="0" u="none" strike="noStrike" cap="none" normalizeH="0" dirty="0" smtClean="0">
                <a:ln>
                  <a:noFill/>
                </a:ln>
                <a:solidFill>
                  <a:srgbClr val="FF0000"/>
                </a:solidFill>
                <a:effectLst/>
                <a:latin typeface="+mj-lt"/>
              </a:rPr>
              <a:t> is summary of comments embedded in the document</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chemeClr val="accent6"/>
                </a:solidFill>
                <a:latin typeface="+mj-lt"/>
              </a:rPr>
              <a:t>Text</a:t>
            </a:r>
            <a:r>
              <a:rPr lang="en-AU" sz="1600" dirty="0" smtClean="0">
                <a:solidFill>
                  <a:schemeClr val="accent6"/>
                </a:solidFill>
                <a:latin typeface="+mj-lt"/>
              </a:rPr>
              <a:t> in blue is commentary from PDED Chair</a:t>
            </a:r>
            <a:endParaRPr kumimoji="0" lang="en-AU" sz="1600" b="0" i="0"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184841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2853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2017 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49892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chemeClr val="accent2"/>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chemeClr val="accent2"/>
                </a:solidFill>
              </a:rPr>
              <a:t>Note: this is </a:t>
            </a:r>
            <a:r>
              <a:rPr lang="en-AU" dirty="0" smtClean="0">
                <a:solidFill>
                  <a:schemeClr val="accent2"/>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843800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17119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860340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8249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86397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293967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974651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832101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65690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48105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231680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6311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41</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hoped that someone who attended RAN4 can give a report</a:t>
            </a:r>
            <a:endParaRPr lang="en-AU" dirty="0"/>
          </a:p>
        </p:txBody>
      </p:sp>
      <p:sp>
        <p:nvSpPr>
          <p:cNvPr id="3" name="Content Placeholder 2"/>
          <p:cNvSpPr>
            <a:spLocks noGrp="1"/>
          </p:cNvSpPr>
          <p:nvPr>
            <p:ph idx="1"/>
          </p:nvPr>
        </p:nvSpPr>
        <p:spPr/>
        <p:txBody>
          <a:bodyPr/>
          <a:lstStyle/>
          <a:p>
            <a:pPr lvl="1"/>
            <a:r>
              <a:rPr lang="en-AU" dirty="0" smtClean="0"/>
              <a:t>A volunteer might have been found to give a report on progress (or not) in RAN4</a:t>
            </a:r>
          </a:p>
          <a:p>
            <a:pPr lvl="1"/>
            <a:r>
              <a:rPr lang="en-AU" dirty="0" smtClean="0"/>
              <a:t>One reported problem is that the Wi-Fi industry position may be steamrollered in RAN4, at least partially because not many Wi-Fi folk are in the room</a:t>
            </a:r>
          </a:p>
          <a:p>
            <a:pPr lvl="1"/>
            <a:r>
              <a:rPr lang="en-US" dirty="0" smtClean="0"/>
              <a:t>One alternative is </a:t>
            </a:r>
            <a:r>
              <a:rPr lang="en-US" dirty="0"/>
              <a:t>for the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1"/>
            <a:r>
              <a:rPr lang="en-US" dirty="0" smtClean="0"/>
              <a:t>The goal would be to </a:t>
            </a:r>
            <a:r>
              <a:rPr lang="en-US" dirty="0" err="1" smtClean="0"/>
              <a:t>formalise</a:t>
            </a:r>
            <a:r>
              <a:rPr lang="en-US" dirty="0" smtClean="0"/>
              <a:t> the IEEE 802 position for future use</a:t>
            </a:r>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590856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 (based on 3GPP statements)</a:t>
            </a:r>
          </a:p>
          <a:p>
            <a:pPr lvl="2"/>
            <a:r>
              <a:rPr lang="en-AU" dirty="0" smtClean="0"/>
              <a:t>Was more “technology neutral” than a mechanism relying solely on ED</a:t>
            </a:r>
          </a:p>
          <a:p>
            <a:pPr lvl="2"/>
            <a:r>
              <a:rPr lang="en-AU" dirty="0" smtClean="0"/>
              <a:t>Ensured that Wi-Fi could continue  provide socio-economic benefits</a:t>
            </a:r>
          </a:p>
          <a:p>
            <a:pPr lvl="2"/>
            <a:r>
              <a:rPr lang="en-AU" dirty="0" smtClean="0"/>
              <a:t>Ensured there was “backward step” in technology by reverting to ED only</a:t>
            </a:r>
          </a:p>
          <a:p>
            <a:pPr lvl="1"/>
            <a:r>
              <a:rPr lang="en-AU" dirty="0" smtClean="0"/>
              <a:t>There was no consensus on the proposal, with strong comments made both for and 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was no proposal to discuss the </a:t>
            </a:r>
            <a:r>
              <a:rPr lang="en-AU" dirty="0"/>
              <a:t>exception </a:t>
            </a:r>
            <a:r>
              <a:rPr lang="en-AU" dirty="0" smtClean="0"/>
              <a:t>in </a:t>
            </a:r>
            <a:r>
              <a:rPr lang="en-AU" dirty="0"/>
              <a:t>V</a:t>
            </a:r>
            <a:r>
              <a:rPr lang="en-AU" dirty="0" smtClean="0"/>
              <a:t>ancouver…</a:t>
            </a:r>
          </a:p>
          <a:p>
            <a:pPr lvl="1"/>
            <a:r>
              <a:rPr lang="en-AU" dirty="0" smtClean="0"/>
              <a:t>… at least partially because the revision of EN 301 893 had not started</a:t>
            </a:r>
          </a:p>
          <a:p>
            <a:pPr lvl="1"/>
            <a:r>
              <a:rPr lang="en-AU" dirty="0" smtClean="0"/>
              <a:t>Instead the PDED ad hoc briefly considered various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in </a:t>
            </a:r>
            <a:r>
              <a:rPr lang="en-AU" dirty="0" smtClean="0">
                <a:hlinkClick r:id="rId2"/>
              </a:rPr>
              <a:t>11-17-0634-00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761528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dirty="0" smtClean="0">
                <a:hlinkClick r:id="rId2"/>
              </a:rPr>
              <a:t>11-17-0634-00</a:t>
            </a:r>
            <a:r>
              <a:rPr lang="en-AU" i="1" dirty="0" smtClean="0"/>
              <a:t> 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480539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January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it is likely we will still be completing these and associated tasks for some time</a:t>
            </a:r>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Stephens (802,11 WG Chair) at the </a:t>
            </a:r>
            <a:r>
              <a:rPr lang="en-AU" dirty="0"/>
              <a:t>Monday opening plenary of IEEE 802.11 </a:t>
            </a:r>
            <a:r>
              <a:rPr lang="en-AU" dirty="0" smtClean="0"/>
              <a:t>WG in March 2017</a:t>
            </a:r>
          </a:p>
          <a:p>
            <a:pPr lvl="2"/>
            <a:r>
              <a:rPr lang="en-AU" dirty="0" smtClean="0"/>
              <a:t>He asked about the expected life of the PDED ad hoc</a:t>
            </a:r>
          </a:p>
          <a:p>
            <a:pPr lvl="2"/>
            <a:r>
              <a:rPr lang="en-AU" dirty="0" smtClean="0"/>
              <a:t>He noted that a SC structure might be more appropriate …</a:t>
            </a:r>
          </a:p>
          <a:p>
            <a:pPr lvl="2"/>
            <a:r>
              <a:rPr lang="en-AU" dirty="0" smtClean="0"/>
              <a:t>… and noted a proposal to create an SC will require an agreed scope and a success metric</a:t>
            </a:r>
          </a:p>
          <a:p>
            <a:pPr lvl="1"/>
            <a:r>
              <a:rPr lang="en-AU" dirty="0" smtClean="0"/>
              <a:t>There was a brief discussion about a reasonable scope for an SC in March 2017</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it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5527627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choices 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414655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what has happened so far on the PDED issue</a:t>
            </a:r>
          </a:p>
          <a:p>
            <a:pPr lvl="2"/>
            <a:r>
              <a:rPr lang="en-AU" dirty="0" smtClean="0"/>
              <a:t>Review any response from 3GPP RAN1 on the  PDED issue</a:t>
            </a:r>
          </a:p>
          <a:p>
            <a:pPr lvl="2"/>
            <a:r>
              <a:rPr lang="en-AU" dirty="0"/>
              <a:t>Review activities in 3GPP RAN4 related to testing</a:t>
            </a:r>
          </a:p>
          <a:p>
            <a:pPr lvl="2"/>
            <a:r>
              <a:rPr lang="en-AU" dirty="0" smtClean="0"/>
              <a:t>Consider a LS to ETSI BRAN relating to the revision of EN 301 893</a:t>
            </a:r>
          </a:p>
          <a:p>
            <a:pPr lvl="1"/>
            <a:r>
              <a:rPr lang="en-AU" dirty="0" smtClean="0"/>
              <a:t>What are the next steps?</a:t>
            </a:r>
          </a:p>
          <a:p>
            <a:pPr lvl="2"/>
            <a:r>
              <a:rPr lang="en-AU" dirty="0" smtClean="0"/>
              <a:t>Develop a recommendation for the future of the ad hoc</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its Vancouver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Vancouver meeting in March 2017</a:t>
            </a:r>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6512</Words>
  <Application>Microsoft Office PowerPoint</Application>
  <PresentationFormat>On-screen Show (4:3)</PresentationFormat>
  <Paragraphs>605</Paragraphs>
  <Slides>61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802-11-Submission</vt:lpstr>
      <vt:lpstr>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As of 27 April 2017, no reply has been received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hoped that someone who attended RAN4 can give a report</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2017-05-01T21:39:11Z</dcterms:modified>
</cp:coreProperties>
</file>