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53" r:id="rId2"/>
    <p:sldId id="498" r:id="rId3"/>
    <p:sldId id="499" r:id="rId4"/>
    <p:sldId id="502" r:id="rId5"/>
    <p:sldId id="503" r:id="rId6"/>
    <p:sldId id="507" r:id="rId7"/>
    <p:sldId id="504" r:id="rId8"/>
    <p:sldId id="505" r:id="rId9"/>
    <p:sldId id="510" r:id="rId10"/>
    <p:sldId id="514" r:id="rId11"/>
    <p:sldId id="508" r:id="rId12"/>
    <p:sldId id="509" r:id="rId13"/>
    <p:sldId id="506" r:id="rId14"/>
    <p:sldId id="516" r:id="rId15"/>
    <p:sldId id="500" r:id="rId16"/>
    <p:sldId id="515" r:id="rId17"/>
    <p:sldId id="501" r:id="rId18"/>
    <p:sldId id="484" r:id="rId19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802.11-17/0630r0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SFD Proposal on Retransmission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2017-05-08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Retransmit Wake-up </a:t>
            </a:r>
            <a:r>
              <a:rPr lang="en-US" altLang="ko-KR" dirty="0" smtClean="0"/>
              <a:t>packet –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 STA operates in WLAN mode and responses to AP within Retransmission </a:t>
            </a:r>
            <a:r>
              <a:rPr lang="en-US" altLang="ko-KR" dirty="0"/>
              <a:t>Limit </a:t>
            </a:r>
            <a:r>
              <a:rPr lang="en-US" altLang="ko-KR" dirty="0" smtClean="0"/>
              <a:t>time, </a:t>
            </a:r>
            <a:r>
              <a:rPr lang="en-US" altLang="ko-KR" dirty="0"/>
              <a:t>AP </a:t>
            </a:r>
            <a:r>
              <a:rPr lang="en-US" altLang="ko-KR" dirty="0" smtClean="0"/>
              <a:t>doesn’t have to retransmit any frame and will </a:t>
            </a:r>
            <a:r>
              <a:rPr lang="en-US" altLang="ko-KR" dirty="0" smtClean="0"/>
              <a:t>transmit Data frame to </a:t>
            </a:r>
            <a:r>
              <a:rPr lang="en-US" altLang="ko-KR" dirty="0"/>
              <a:t>the </a:t>
            </a:r>
            <a:r>
              <a:rPr lang="en-US" altLang="ko-KR" dirty="0" smtClean="0"/>
              <a:t>STA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is the best scenario in terms of latency and resource </a:t>
            </a:r>
            <a:r>
              <a:rPr lang="en-US" altLang="ko-KR" dirty="0" smtClean="0"/>
              <a:t>utilization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038600"/>
            <a:ext cx="8686800" cy="209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3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Retransmit Wake-up </a:t>
            </a:r>
            <a:r>
              <a:rPr lang="en-US" altLang="ko-KR" dirty="0" smtClean="0"/>
              <a:t>packet </a:t>
            </a:r>
            <a:r>
              <a:rPr lang="en-US" altLang="ko-KR" dirty="0"/>
              <a:t>–</a:t>
            </a:r>
            <a:r>
              <a:rPr lang="en-US" altLang="ko-KR" dirty="0" smtClean="0"/>
              <a:t> 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an</a:t>
            </a:r>
            <a:r>
              <a:rPr lang="ko-KR" altLang="en-US" smtClean="0"/>
              <a:t> </a:t>
            </a:r>
            <a:r>
              <a:rPr lang="en-US" altLang="ko-KR" dirty="0" smtClean="0"/>
              <a:t>AP couldn’t receive any response from the STA during Retransmission Limit time, AP will retransmit Wake-up packet to the STA</a:t>
            </a:r>
          </a:p>
          <a:p>
            <a:pPr lvl="1"/>
            <a:r>
              <a:rPr lang="en-US" altLang="ko-KR" dirty="0" smtClean="0"/>
              <a:t>If the STA operates in WUR mode, this retransmission procedure works </a:t>
            </a:r>
            <a:r>
              <a:rPr lang="en-US" altLang="ko-KR" dirty="0" smtClean="0"/>
              <a:t>well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43" y="4109199"/>
            <a:ext cx="8645557" cy="191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90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Retransmit Wake-up </a:t>
            </a:r>
            <a:r>
              <a:rPr lang="en-US" altLang="ko-KR" dirty="0" smtClean="0"/>
              <a:t>packet –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altLang="ko-KR" dirty="0" smtClean="0"/>
              <a:t>If the STA couldn’t response to AP </a:t>
            </a:r>
            <a:r>
              <a:rPr lang="en-US" altLang="ko-KR" dirty="0"/>
              <a:t>within </a:t>
            </a:r>
            <a:r>
              <a:rPr lang="en-US" altLang="ko-KR" dirty="0" smtClean="0"/>
              <a:t>Retransmission </a:t>
            </a:r>
            <a:r>
              <a:rPr lang="en-US" altLang="ko-KR" dirty="0"/>
              <a:t>Limit time because </a:t>
            </a:r>
            <a:r>
              <a:rPr lang="en-US" altLang="ko-KR" dirty="0" smtClean="0"/>
              <a:t>of busy channel, channel error, or collision, retransmission of Wake-up packet doesn’t look good </a:t>
            </a:r>
            <a:r>
              <a:rPr lang="en-US" altLang="ko-KR" dirty="0" smtClean="0"/>
              <a:t>solution because the STA operates in WLAN mode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Retransmission of wake-up packet </a:t>
            </a:r>
            <a:r>
              <a:rPr lang="en-US" altLang="ko-KR" dirty="0" smtClean="0"/>
              <a:t>wasn’t </a:t>
            </a:r>
            <a:r>
              <a:rPr lang="en-US" altLang="ko-KR" dirty="0" smtClean="0"/>
              <a:t>necessary</a:t>
            </a:r>
          </a:p>
          <a:p>
            <a:pPr lvl="1"/>
            <a:r>
              <a:rPr lang="en-US" altLang="ko-KR" dirty="0" smtClean="0"/>
              <a:t>The STA is contending to transmit PS-Poll in very bad </a:t>
            </a:r>
            <a:r>
              <a:rPr lang="en-US" altLang="ko-KR" dirty="0"/>
              <a:t>channel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 lot of electronic power of the STA is consumed during WLAN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4" y="4687074"/>
            <a:ext cx="9002086" cy="183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8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Retransmitting Wake-up Packet is better </a:t>
            </a:r>
            <a:r>
              <a:rPr lang="en-US" altLang="ko-KR" dirty="0"/>
              <a:t>solution when there is transmission failure in </a:t>
            </a:r>
            <a:r>
              <a:rPr lang="en-US" altLang="ko-KR" dirty="0" smtClean="0"/>
              <a:t>multiple wake-up scenario</a:t>
            </a:r>
          </a:p>
          <a:p>
            <a:pPr lvl="1"/>
            <a:r>
              <a:rPr lang="en-US" altLang="ko-KR" dirty="0" smtClean="0"/>
              <a:t>Whatever the STA operates in WUR mode or WLAN mode, retransmission of wake-up packet works well</a:t>
            </a:r>
          </a:p>
          <a:p>
            <a:pPr lvl="1"/>
            <a:r>
              <a:rPr lang="en-US" altLang="ko-KR" dirty="0" smtClean="0"/>
              <a:t>However, </a:t>
            </a:r>
            <a:r>
              <a:rPr lang="en-US" altLang="ko-KR" dirty="0" smtClean="0"/>
              <a:t>the STA will waste its electronics power i</a:t>
            </a:r>
            <a:r>
              <a:rPr lang="en-US" altLang="ko-KR" dirty="0" smtClean="0"/>
              <a:t>f </a:t>
            </a:r>
            <a:r>
              <a:rPr lang="en-US" altLang="ko-KR" dirty="0" smtClean="0"/>
              <a:t>the STA </a:t>
            </a:r>
            <a:r>
              <a:rPr lang="en-US" altLang="ko-KR" dirty="0" smtClean="0"/>
              <a:t>cannot </a:t>
            </a:r>
            <a:r>
              <a:rPr lang="en-US" altLang="ko-KR" dirty="0" smtClean="0"/>
              <a:t>transmit PS-Poll frame to the AP within a certain time because of bad and/or busy </a:t>
            </a:r>
            <a:r>
              <a:rPr lang="en-US" altLang="ko-KR" dirty="0" smtClean="0"/>
              <a:t>channel</a:t>
            </a:r>
          </a:p>
          <a:p>
            <a:pPr lvl="2"/>
            <a:r>
              <a:rPr lang="en-US" altLang="ko-KR" dirty="0" smtClean="0"/>
              <a:t>In </a:t>
            </a:r>
            <a:r>
              <a:rPr lang="en-US" altLang="ko-KR" dirty="0"/>
              <a:t>such </a:t>
            </a:r>
            <a:r>
              <a:rPr lang="en-US" altLang="ko-KR" dirty="0" smtClean="0"/>
              <a:t>case, </a:t>
            </a:r>
            <a:r>
              <a:rPr lang="en-US" altLang="ko-KR" dirty="0"/>
              <a:t>it </a:t>
            </a:r>
            <a:r>
              <a:rPr lang="en-US" altLang="ko-KR" dirty="0" smtClean="0"/>
              <a:t>is better </a:t>
            </a:r>
            <a:r>
              <a:rPr lang="en-US" altLang="ko-KR" dirty="0"/>
              <a:t>for the </a:t>
            </a:r>
            <a:r>
              <a:rPr lang="en-US" altLang="ko-KR" dirty="0" smtClean="0"/>
              <a:t>STA to </a:t>
            </a:r>
            <a:r>
              <a:rPr lang="en-US" altLang="ko-KR" dirty="0"/>
              <a:t>return </a:t>
            </a:r>
            <a:r>
              <a:rPr lang="en-US" altLang="ko-KR" dirty="0" smtClean="0"/>
              <a:t>WUR mode and wait to receive </a:t>
            </a:r>
            <a:r>
              <a:rPr lang="en-US" altLang="ko-KR" dirty="0" smtClean="0"/>
              <a:t>a </a:t>
            </a:r>
            <a:r>
              <a:rPr lang="en-US" altLang="ko-KR" dirty="0" smtClean="0"/>
              <a:t>wake-up packet in better channel condition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3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So we propose that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AP </a:t>
            </a:r>
            <a:r>
              <a:rPr lang="en-US" altLang="ko-KR" dirty="0" smtClean="0"/>
              <a:t>shall retransmit </a:t>
            </a:r>
            <a:r>
              <a:rPr lang="en-US" altLang="ko-KR" dirty="0" smtClean="0"/>
              <a:t>wake-up packet to the STA when it couldn’t receive any response frame from the STA after multiple wake-up scenario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STA </a:t>
            </a:r>
            <a:r>
              <a:rPr lang="en-US" altLang="ko-KR" dirty="0" smtClean="0"/>
              <a:t>can change </a:t>
            </a:r>
            <a:r>
              <a:rPr lang="en-US" altLang="ko-KR" dirty="0"/>
              <a:t>its operating mode into WUR mode if the STA couldn’t transmit any frame to an AP and receive any response frame from the AP within a certain time after wake </a:t>
            </a:r>
            <a:r>
              <a:rPr lang="en-US" altLang="ko-KR" dirty="0" smtClean="0"/>
              <a:t>up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768011"/>
            <a:ext cx="7782207" cy="17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addressed transmission failure case in broadcast wake up scenario </a:t>
            </a:r>
          </a:p>
          <a:p>
            <a:pPr lvl="1"/>
            <a:r>
              <a:rPr lang="en-US" altLang="ko-KR" dirty="0" smtClean="0"/>
              <a:t>Retransmitting wake up packet looks better solution</a:t>
            </a:r>
          </a:p>
          <a:p>
            <a:pPr lvl="1"/>
            <a:r>
              <a:rPr lang="en-US" altLang="ko-KR" dirty="0" smtClean="0"/>
              <a:t>Also we proposed STA’s operation to reduce latency and power consumption in a certain case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0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the following modification of sentence if SFD?</a:t>
            </a:r>
            <a:endParaRPr lang="en-US" altLang="ko-KR" dirty="0"/>
          </a:p>
          <a:p>
            <a:pPr lvl="1"/>
            <a:r>
              <a:rPr lang="en-US" altLang="ko-KR" dirty="0"/>
              <a:t>After AP sends a </a:t>
            </a:r>
            <a:r>
              <a:rPr lang="en-US" altLang="ko-KR" dirty="0" smtClean="0"/>
              <a:t>unicast</a:t>
            </a:r>
            <a:r>
              <a:rPr lang="en-US" altLang="ko-KR" dirty="0"/>
              <a:t> </a:t>
            </a:r>
            <a:r>
              <a:rPr lang="en-US" altLang="ko-KR" dirty="0" smtClean="0"/>
              <a:t>wake-up packet </a:t>
            </a:r>
            <a:r>
              <a:rPr lang="en-US" altLang="ko-KR" dirty="0"/>
              <a:t>to a </a:t>
            </a:r>
            <a:r>
              <a:rPr lang="en-US" altLang="ko-KR" dirty="0" smtClean="0"/>
              <a:t>STA</a:t>
            </a:r>
            <a:r>
              <a:rPr lang="en-US" altLang="ko-KR" u="sng" dirty="0" smtClean="0"/>
              <a:t> or a multi-user wake-up packet to multiple STAs</a:t>
            </a:r>
            <a:r>
              <a:rPr lang="en-US" altLang="ko-KR" dirty="0" smtClean="0"/>
              <a:t>, </a:t>
            </a:r>
            <a:r>
              <a:rPr lang="en-US" altLang="ko-KR" dirty="0"/>
              <a:t>AP waits for a timeout interval</a:t>
            </a:r>
          </a:p>
          <a:p>
            <a:pPr lvl="2"/>
            <a:r>
              <a:rPr lang="en-US" altLang="ko-KR" dirty="0"/>
              <a:t>If AP receives any transmission from the STA within the timeout interval, then the wake-up packet transmission is successful</a:t>
            </a:r>
          </a:p>
          <a:p>
            <a:pPr lvl="2"/>
            <a:r>
              <a:rPr lang="en-US" altLang="ko-KR" dirty="0"/>
              <a:t>Otherwise, the wake-up packet transmission fails, and AP may retransmit the wake-up packet to the STA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A STA may change </a:t>
            </a:r>
            <a:r>
              <a:rPr lang="en-US" altLang="ko-KR" dirty="0"/>
              <a:t>its operating mode into WUR mode if the STA </a:t>
            </a:r>
            <a:r>
              <a:rPr lang="en-US" altLang="ko-KR" dirty="0" smtClean="0"/>
              <a:t>is not able to </a:t>
            </a:r>
            <a:r>
              <a:rPr lang="en-US" altLang="ko-KR" dirty="0"/>
              <a:t>transmit any frame to an AP and receive any response frame from the AP within a certain time after wake up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15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11-17-0526-00-00ba-meeting-minutes-march-2017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decided retransmission policy of unicast wake up packet in last meeting</a:t>
            </a:r>
          </a:p>
          <a:p>
            <a:r>
              <a:rPr lang="en-US" altLang="ko-KR" dirty="0" smtClean="0"/>
              <a:t>Also we decided that 802.11ba </a:t>
            </a:r>
            <a:r>
              <a:rPr lang="en-US" altLang="ko-KR" dirty="0"/>
              <a:t>spec shall define a mechanism to wake up multiple WUR mode STAs </a:t>
            </a:r>
            <a:endParaRPr lang="en-US" altLang="ko-KR" dirty="0" smtClean="0"/>
          </a:p>
          <a:p>
            <a:r>
              <a:rPr lang="en-US" altLang="ko-KR" dirty="0" smtClean="0"/>
              <a:t>In this submission, we </a:t>
            </a:r>
            <a:r>
              <a:rPr lang="en-US" altLang="ko-KR" dirty="0"/>
              <a:t>address </a:t>
            </a:r>
            <a:r>
              <a:rPr lang="en-US" altLang="ko-KR" dirty="0" smtClean="0"/>
              <a:t>transmission </a:t>
            </a:r>
            <a:r>
              <a:rPr lang="en-US" altLang="ko-KR" dirty="0"/>
              <a:t>failure cases in </a:t>
            </a:r>
            <a:r>
              <a:rPr lang="en-US" altLang="ko-KR" dirty="0" smtClean="0"/>
              <a:t>multiple wake up scenario</a:t>
            </a:r>
          </a:p>
          <a:p>
            <a:pPr lvl="1"/>
            <a:r>
              <a:rPr lang="en-US" altLang="ko-KR" dirty="0" smtClean="0"/>
              <a:t>We discuss possible solutions and propose fine retransmission policy in multiple wake up scenario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93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Accepted Motions in March meeting</a:t>
            </a:r>
            <a:br>
              <a:rPr lang="en-US" altLang="ko-KR" dirty="0" smtClean="0"/>
            </a:br>
            <a:r>
              <a:rPr lang="en-US" altLang="ko-KR" dirty="0" smtClean="0"/>
              <a:t>: Unicast wake-up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STA should send a response frame to the AP using primary connectivity radio after receiving a unicast wakeup </a:t>
            </a:r>
            <a:r>
              <a:rPr lang="en-US" altLang="ko-KR" dirty="0" smtClean="0"/>
              <a:t>packet</a:t>
            </a:r>
            <a:endParaRPr lang="ko-KR" altLang="ko-KR"/>
          </a:p>
          <a:p>
            <a:r>
              <a:rPr lang="en-US" altLang="ko-KR" dirty="0" smtClean="0"/>
              <a:t>After </a:t>
            </a:r>
            <a:r>
              <a:rPr lang="en-US" altLang="ko-KR" dirty="0"/>
              <a:t>AP sends a unicast wake-up packet to a STA, AP waits for a timeout interval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AP receives any transmission from the STA within the timeout interval, then the wake-up packet transmission is successful</a:t>
            </a:r>
          </a:p>
          <a:p>
            <a:pPr lvl="1"/>
            <a:r>
              <a:rPr lang="en-US" altLang="ko-KR" dirty="0" smtClean="0"/>
              <a:t>Otherwise</a:t>
            </a:r>
            <a:r>
              <a:rPr lang="en-US" altLang="ko-KR" dirty="0"/>
              <a:t>, the wake-up packet transmission fails, and AP may retransmit the wake-up packet to the </a:t>
            </a:r>
            <a:r>
              <a:rPr lang="en-US" altLang="ko-KR" dirty="0" smtClean="0"/>
              <a:t>STA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Accepted Motions in March meeting</a:t>
            </a:r>
            <a:br>
              <a:rPr lang="en-US" altLang="ko-KR" dirty="0"/>
            </a:br>
            <a:r>
              <a:rPr lang="en-US" altLang="ko-KR" dirty="0"/>
              <a:t>: </a:t>
            </a:r>
            <a:r>
              <a:rPr lang="en-US" altLang="ko-KR" dirty="0" smtClean="0"/>
              <a:t>Multiple wake-up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802.11ba spec shall define a mechanism to wake up multiple WUR mode STAs (e.g., multi-user wake-up frame)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429000"/>
            <a:ext cx="5428076" cy="276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00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failure cases in </a:t>
            </a:r>
            <a:br>
              <a:rPr lang="en-US" altLang="ko-KR" dirty="0" smtClean="0"/>
            </a:br>
            <a:r>
              <a:rPr lang="en-US" altLang="ko-KR" dirty="0" smtClean="0"/>
              <a:t>Multiple Wake 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 1: Wake-up </a:t>
            </a:r>
            <a:r>
              <a:rPr lang="en-US" altLang="ko-KR" dirty="0"/>
              <a:t>packet </a:t>
            </a:r>
            <a:r>
              <a:rPr lang="en-US" altLang="ko-KR" dirty="0" smtClean="0"/>
              <a:t>fails</a:t>
            </a:r>
          </a:p>
          <a:p>
            <a:pPr lvl="1"/>
            <a:r>
              <a:rPr lang="en-US" altLang="ko-KR" dirty="0" smtClean="0"/>
              <a:t>The STA couldn’t receive wake-up packet and then operates in WUR mode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47800" y="27916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798" y="3280905"/>
            <a:ext cx="5452604" cy="281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46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failure cases in </a:t>
            </a:r>
            <a:br>
              <a:rPr lang="en-US" altLang="ko-KR" dirty="0" smtClean="0"/>
            </a:br>
            <a:r>
              <a:rPr lang="en-US" altLang="ko-KR" dirty="0"/>
              <a:t>Multiple Wake </a:t>
            </a:r>
            <a:r>
              <a:rPr lang="en-US" altLang="ko-KR" dirty="0" smtClean="0"/>
              <a:t>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 2: Trigger frame or PS-Poll frame fails</a:t>
            </a:r>
          </a:p>
          <a:p>
            <a:pPr lvl="1"/>
            <a:r>
              <a:rPr lang="en-US" altLang="ko-KR" dirty="0" smtClean="0"/>
              <a:t>The STA received wake-up packet successfully but transmission of trigger frame or PS-Poll frame is failed</a:t>
            </a:r>
          </a:p>
          <a:p>
            <a:pPr lvl="1"/>
            <a:r>
              <a:rPr lang="en-US" altLang="ko-KR" dirty="0" smtClean="0"/>
              <a:t>STA </a:t>
            </a:r>
            <a:r>
              <a:rPr lang="en-US" altLang="ko-KR" dirty="0"/>
              <a:t>will operate in </a:t>
            </a:r>
            <a:r>
              <a:rPr lang="en-US" altLang="ko-KR" dirty="0" smtClean="0"/>
              <a:t>WLAN mode and content to transmit unicast PS-Poll frame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47800" y="27916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812" y="3727340"/>
            <a:ext cx="5201988" cy="267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5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 statement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there is transmission failure in multiple wake-up scenario, AP will not be sure of STA’s operating mode</a:t>
            </a:r>
          </a:p>
          <a:p>
            <a:pPr lvl="1"/>
            <a:r>
              <a:rPr lang="en-US" altLang="ko-KR" dirty="0" smtClean="0"/>
              <a:t>STA can operate in WLAN or WUR mode</a:t>
            </a:r>
          </a:p>
          <a:p>
            <a:r>
              <a:rPr lang="en-US" altLang="ko-KR" dirty="0" smtClean="0"/>
              <a:t>This uncertainty can occur very long </a:t>
            </a:r>
            <a:r>
              <a:rPr lang="en-US" altLang="ko-KR" dirty="0" smtClean="0"/>
              <a:t>latency </a:t>
            </a:r>
            <a:r>
              <a:rPr lang="en-US" altLang="ko-KR" dirty="0" smtClean="0"/>
              <a:t>and power consumption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So we should have a fine retransmission policy in multiple wake-up scenario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49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solutions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Retransmit </a:t>
            </a:r>
            <a:r>
              <a:rPr lang="en-US" altLang="ko-KR" dirty="0" smtClean="0"/>
              <a:t>Trigger frame (</a:t>
            </a:r>
            <a:r>
              <a:rPr lang="en-US" altLang="ko-KR" dirty="0"/>
              <a:t>or transmit Data frame)</a:t>
            </a:r>
            <a:endParaRPr lang="ko-KR" altLang="en-US"/>
          </a:p>
          <a:p>
            <a:r>
              <a:rPr lang="en-US" altLang="ko-KR" dirty="0" smtClean="0"/>
              <a:t>Retransmit Wake-up packet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Retransmit Trigger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r>
              <a:rPr lang="en-US" altLang="ko-KR" dirty="0" smtClean="0"/>
              <a:t>Retransmitting trigger </a:t>
            </a:r>
            <a:r>
              <a:rPr lang="en-US" altLang="ko-KR" dirty="0" smtClean="0"/>
              <a:t>frame works well </a:t>
            </a:r>
            <a:r>
              <a:rPr lang="en-US" altLang="ko-KR" dirty="0" smtClean="0"/>
              <a:t>only when </a:t>
            </a:r>
            <a:r>
              <a:rPr lang="en-US" altLang="ko-KR" dirty="0" smtClean="0"/>
              <a:t>the STA operates in WLAN </a:t>
            </a:r>
            <a:r>
              <a:rPr lang="en-US" altLang="ko-KR" dirty="0" smtClean="0"/>
              <a:t>mode</a:t>
            </a:r>
            <a:endParaRPr lang="en-US" altLang="ko-KR" dirty="0" smtClean="0"/>
          </a:p>
          <a:p>
            <a:r>
              <a:rPr lang="en-US" altLang="ko-KR" dirty="0" smtClean="0"/>
              <a:t>If </a:t>
            </a:r>
            <a:r>
              <a:rPr lang="en-US" altLang="ko-KR" dirty="0" smtClean="0"/>
              <a:t>the STA operates in WUR mode, </a:t>
            </a:r>
            <a:r>
              <a:rPr lang="en-US" altLang="ko-KR" dirty="0" smtClean="0"/>
              <a:t>however</a:t>
            </a:r>
            <a:r>
              <a:rPr lang="en-US" altLang="ko-KR" dirty="0"/>
              <a:t>, retransmission </a:t>
            </a:r>
            <a:r>
              <a:rPr lang="en-US" altLang="ko-KR" dirty="0" smtClean="0"/>
              <a:t>of trigger frame is nothing but wasting </a:t>
            </a:r>
            <a:r>
              <a:rPr lang="en-US" altLang="ko-KR" dirty="0" smtClean="0"/>
              <a:t>resource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646" y="4343400"/>
            <a:ext cx="8188707" cy="206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5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72401</TotalTime>
  <Words>1003</Words>
  <Application>Microsoft Office PowerPoint</Application>
  <PresentationFormat>화면 슬라이드 쇼(4:3)</PresentationFormat>
  <Paragraphs>139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SFD Proposal on Retransmission</vt:lpstr>
      <vt:lpstr>Introduction</vt:lpstr>
      <vt:lpstr>Accepted Motions in March meeting : Unicast wake-up [1]</vt:lpstr>
      <vt:lpstr>Accepted Motions in March meeting : Multiple wake-up [1]</vt:lpstr>
      <vt:lpstr>Transmission failure cases in  Multiple Wake up</vt:lpstr>
      <vt:lpstr>Transmission failure cases in  Multiple Wake up</vt:lpstr>
      <vt:lpstr>Problem statement</vt:lpstr>
      <vt:lpstr>Possible solutions</vt:lpstr>
      <vt:lpstr>Retransmit Trigger frame</vt:lpstr>
      <vt:lpstr>Retransmit Wake-up packet – 1</vt:lpstr>
      <vt:lpstr>Retransmit Wake-up packet – 2 </vt:lpstr>
      <vt:lpstr>Retransmit Wake-up packet – 3</vt:lpstr>
      <vt:lpstr>Proposed Solution</vt:lpstr>
      <vt:lpstr>Proposed Solution</vt:lpstr>
      <vt:lpstr>Summary</vt:lpstr>
      <vt:lpstr>Straw poll 1</vt:lpstr>
      <vt:lpstr>Straw poll 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1581</cp:revision>
  <cp:lastPrinted>1998-02-10T13:28:06Z</cp:lastPrinted>
  <dcterms:created xsi:type="dcterms:W3CDTF">2007-05-21T21:00:37Z</dcterms:created>
  <dcterms:modified xsi:type="dcterms:W3CDTF">2017-05-01T07:22:16Z</dcterms:modified>
</cp:coreProperties>
</file>