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270" r:id="rId3"/>
    <p:sldId id="360" r:id="rId4"/>
    <p:sldId id="509" r:id="rId5"/>
    <p:sldId id="478" r:id="rId6"/>
    <p:sldId id="496" r:id="rId7"/>
    <p:sldId id="481" r:id="rId8"/>
    <p:sldId id="499" r:id="rId9"/>
    <p:sldId id="497" r:id="rId10"/>
    <p:sldId id="498" r:id="rId11"/>
    <p:sldId id="486" r:id="rId12"/>
    <p:sldId id="275" r:id="rId13"/>
    <p:sldId id="382" r:id="rId14"/>
    <p:sldId id="501" r:id="rId15"/>
    <p:sldId id="513" r:id="rId16"/>
    <p:sldId id="516" r:id="rId17"/>
    <p:sldId id="518" r:id="rId18"/>
    <p:sldId id="521" r:id="rId19"/>
    <p:sldId id="517" r:id="rId20"/>
    <p:sldId id="520" r:id="rId21"/>
    <p:sldId id="459" r:id="rId22"/>
    <p:sldId id="512" r:id="rId23"/>
    <p:sldId id="508" r:id="rId24"/>
    <p:sldId id="505" r:id="rId25"/>
    <p:sldId id="506" r:id="rId26"/>
    <p:sldId id="301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>
        <p:scale>
          <a:sx n="80" d="100"/>
          <a:sy n="80" d="100"/>
        </p:scale>
        <p:origin x="-480" y="-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mr-IN" sz="1400" smtClean="0"/>
              <a:t>doc.: IEEE 802.11-17/0562r4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88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mr-IN" sz="1400" smtClean="0"/>
              <a:t>doc.: IEEE 802.11-17/0562r4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  <a:endParaRPr lang="en-US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298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601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85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84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9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</a:t>
            </a:r>
            <a:r>
              <a:rPr lang="en-US" sz="1800" dirty="0" smtClean="0"/>
              <a:t>0562r4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mentor.ieee.org/802.11/dcn/17/11-17-0612-01-0jtc-resolution-of-comments-from-n16608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mentor.ieee.org/802.11/dcn/17/11-17-0790-02-00lc-lc-liaison-statement-to-itu-r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7/11-17-0634-04-0000-proposed-ls-to-etsi-bran-wrt-802-11-exception.doc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mentor.ieee.org/802.11/dcn/17/11-17-0629-01-0jtc-proposed-reponse-to-comment-on-802-11-60-day-ballot.docx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mentor.ieee.org/802.11/dcn/17/11-17-0612-01-0jtc-resolution-of-comments-from-n16608.doc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mentor.ieee.org/802.11/dcn/17/11-17-0378-01-AANI-reply-ls-to-reply-ls-from-3gpp-ran2-on-estimated-throughput-11-17-315r0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mentor.ieee.org/802.11/dcn/17/11-17-0738-02-0000-proposed-ls-to-3gpp-ran4-on-sir-for-below-ed-tests.docx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mentor.ieee.org/802.11/dcn/17/11-17-0378-01-AANI-reply-ls-to-reply-ls-from-3gpp-ran2-on-estimated-throughput-11-17-315r0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mentor.ieee.org/802.11/dcn/17/11-17-0738-02-0000-proposed-ls-to-3gpp-ran4-on-sir-for-below-ed-tests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mentor.ieee.org/802.11/dcn/17/11-17-0629-01-0jtc-proposed-reponse-to-comment-on-802-11-60-day-ballot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290403"/>
              </p:ext>
            </p:extLst>
          </p:nvPr>
        </p:nvGraphicFramePr>
        <p:xfrm>
          <a:off x="538163" y="2659063"/>
          <a:ext cx="7534275" cy="181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" name="Document" r:id="rId4" imgW="8534400" imgH="2057400" progId="Word.Document.8">
                  <p:embed/>
                </p:oleObj>
              </mc:Choice>
              <mc:Fallback>
                <p:oleObj name="Document" r:id="rId4" imgW="8534400" imgH="20574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659063"/>
                        <a:ext cx="7534275" cy="181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ISO/IEC/JTC1 Ballot comments: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</a:t>
            </a:r>
            <a:r>
              <a:rPr lang="en-AU" sz="2800" b="1" dirty="0" smtClean="0">
                <a:ea typeface="+mn-ea"/>
                <a:cs typeface="+mn-cs"/>
              </a:rPr>
              <a:t>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11-17-0612-01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802.11ai-2016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56-0-3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6542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 TIG </a:t>
            </a:r>
            <a:r>
              <a:rPr lang="en-GB" dirty="0" smtClean="0"/>
              <a:t>ITU-R </a:t>
            </a:r>
            <a:r>
              <a:rPr lang="en-GB" dirty="0"/>
              <a:t>SG1 WP1A </a:t>
            </a:r>
            <a:r>
              <a:rPr lang="en-US" dirty="0" smtClean="0"/>
              <a:t>Liaison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Approve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mentor.ieee.org/802.11/dcn/17/11-17-0790-02-00lc-lc-liaison-statement-to-itu-r.docx</a:t>
            </a:r>
            <a:r>
              <a:rPr lang="en-GB" dirty="0" smtClean="0"/>
              <a:t> , granting the WG chair editorial license, and send to 802.18 for consideration to forward to ITU-R </a:t>
            </a:r>
            <a:r>
              <a:rPr lang="en-GB" dirty="0"/>
              <a:t>SG1 </a:t>
            </a:r>
            <a:r>
              <a:rPr lang="en-GB" dirty="0" smtClean="0"/>
              <a:t>WP1A.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Jon </a:t>
            </a:r>
            <a:r>
              <a:rPr lang="en-AU" dirty="0" err="1" smtClean="0"/>
              <a:t>Notor</a:t>
            </a:r>
            <a:endParaRPr lang="en-AU" dirty="0" smtClean="0"/>
          </a:p>
          <a:p>
            <a:r>
              <a:rPr lang="en-AU" dirty="0" smtClean="0"/>
              <a:t>Result: 20-12-44 Passes</a:t>
            </a: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730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72171"/>
              </p:ext>
            </p:extLst>
          </p:nvPr>
        </p:nvGraphicFramePr>
        <p:xfrm>
          <a:off x="152400" y="856019"/>
          <a:ext cx="8839200" cy="4935181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8, 15,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6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29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26, June 2, 16, 23, 30, July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1, 15, Mon June 26, Wed June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8, 22, Tues June 27, Thurs June 29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May 24, 31, June 7, 14,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76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5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19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 May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23, June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30, June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Moved, Approve </a:t>
            </a:r>
            <a:r>
              <a:rPr lang="en-GB" dirty="0"/>
              <a:t>the liaison statement in 11-16/1574r3 from IEEE </a:t>
            </a:r>
            <a:r>
              <a:rPr lang="en-GB" dirty="0" smtClean="0"/>
              <a:t>802.11 </a:t>
            </a:r>
            <a:r>
              <a:rPr lang="en-GB" dirty="0"/>
              <a:t>to 3GPP SA Requesting Status and Information on WLAN integration in 3GPP </a:t>
            </a:r>
            <a:r>
              <a:rPr lang="en-GB" dirty="0" err="1"/>
              <a:t>NextGen</a:t>
            </a:r>
            <a:r>
              <a:rPr lang="en-GB" dirty="0"/>
              <a:t> System, granting the WG chair editorial license.</a:t>
            </a:r>
          </a:p>
          <a:p>
            <a:endParaRPr lang="en-GB" dirty="0"/>
          </a:p>
          <a:p>
            <a:r>
              <a:rPr lang="en-GB" dirty="0"/>
              <a:t>Moved</a:t>
            </a:r>
            <a:r>
              <a:rPr lang="en-GB" dirty="0" smtClean="0"/>
              <a:t>: Joseph Levy (on behalf of AANI)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Michael </a:t>
            </a:r>
            <a:r>
              <a:rPr lang="en-GB" dirty="0" err="1" smtClean="0"/>
              <a:t>Montemurro</a:t>
            </a:r>
            <a:endParaRPr lang="en-GB" dirty="0" smtClean="0"/>
          </a:p>
          <a:p>
            <a:r>
              <a:rPr lang="en-GB" dirty="0" smtClean="0"/>
              <a:t>Result: 31-0-4</a:t>
            </a:r>
            <a:endParaRPr lang="en-GB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[In SC, 9-0-1]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9619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WG motion</a:t>
            </a:r>
          </a:p>
          <a:p>
            <a:pPr lvl="1"/>
            <a:r>
              <a:rPr lang="en-AU" i="1" dirty="0"/>
              <a:t>The IEEE 802.11 WG approves a LS using the text contained in </a:t>
            </a:r>
            <a:r>
              <a:rPr lang="en-AU" i="1" dirty="0">
                <a:hlinkClick r:id="rId2"/>
              </a:rPr>
              <a:t>11-17-0634-04</a:t>
            </a:r>
            <a:r>
              <a:rPr lang="en-AU" i="1" dirty="0"/>
              <a:t> be sent to ETSI BRAN after 6 June 2017 and before 17 June 2017 </a:t>
            </a:r>
          </a:p>
          <a:p>
            <a:pPr lvl="1"/>
            <a:r>
              <a:rPr lang="en-AU" dirty="0"/>
              <a:t>Moved</a:t>
            </a:r>
            <a:r>
              <a:rPr lang="en-AU" dirty="0" smtClean="0"/>
              <a:t>: Andrew Myles</a:t>
            </a:r>
            <a:endParaRPr lang="en-AU" dirty="0"/>
          </a:p>
          <a:p>
            <a:pPr lvl="1"/>
            <a:r>
              <a:rPr lang="en-AU" dirty="0"/>
              <a:t>Seconded: </a:t>
            </a:r>
            <a:r>
              <a:rPr lang="en-AU" dirty="0" smtClean="0"/>
              <a:t>Al </a:t>
            </a:r>
            <a:r>
              <a:rPr lang="en-AU" dirty="0" err="1" smtClean="0"/>
              <a:t>Petrick</a:t>
            </a:r>
            <a:endParaRPr lang="en-AU" dirty="0"/>
          </a:p>
          <a:p>
            <a:pPr lvl="1"/>
            <a:r>
              <a:rPr lang="en-AU" dirty="0"/>
              <a:t>Result</a:t>
            </a:r>
            <a:r>
              <a:rPr lang="en-AU" dirty="0" smtClean="0"/>
              <a:t>: 29-0-7</a:t>
            </a:r>
            <a:endParaRPr lang="en-AU" dirty="0"/>
          </a:p>
          <a:p>
            <a:pPr lvl="1"/>
            <a:r>
              <a:rPr lang="en-AU" dirty="0"/>
              <a:t>Note: this LS needs to be approved by the 802 EC on 6 June, but needs to be submitted to ETSI BRAN by 19 </a:t>
            </a:r>
            <a:r>
              <a:rPr lang="en-AU" dirty="0" smtClean="0"/>
              <a:t>June</a:t>
            </a:r>
          </a:p>
          <a:p>
            <a:pPr lvl="1"/>
            <a:endParaRPr lang="en-AU" dirty="0"/>
          </a:p>
          <a:p>
            <a:r>
              <a:rPr lang="en-US" dirty="0" smtClean="0"/>
              <a:t>[in ad hoc, 14-1-3]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7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11ak Draft 4.0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/>
              <a:t>P802.11ak D4.0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smtClean="0"/>
              <a:t>Donald Eastlake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  <a:r>
              <a:rPr lang="en-GB" sz="2400" dirty="0" smtClean="0"/>
              <a:t>34-0-0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[In TG  Moved: Mark Hamilton   Seconded: Jon </a:t>
            </a:r>
            <a:r>
              <a:rPr lang="en-GB" sz="2400" dirty="0" err="1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Yes: 3    No: 1    Abstain: 1]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40085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Continuation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WG </a:t>
            </a:r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WG approves transitioning the PDED ad hoc to the Coexistence Standing Committee with scope  </a:t>
            </a:r>
          </a:p>
          <a:p>
            <a:pPr lvl="2"/>
            <a:r>
              <a:rPr lang="en-AU" i="1" dirty="0"/>
              <a:t>Discuss the use of PD, ED or other coexistence mechanisms with the goal of promoting “fair access” to unlicensed spectrum for all technologies including  IEEE 802.11</a:t>
            </a:r>
          </a:p>
          <a:p>
            <a:pPr lvl="2"/>
            <a:r>
              <a:rPr lang="en-AU" i="1" dirty="0"/>
              <a:t>Promote an environment that enables IEEE 802.11ax to have “fair access” to global unlicensed spectrum in the 5GHz band</a:t>
            </a:r>
          </a:p>
          <a:p>
            <a:pPr lvl="1"/>
            <a:r>
              <a:rPr lang="en-AU" dirty="0"/>
              <a:t>Moved</a:t>
            </a:r>
            <a:r>
              <a:rPr lang="en-AU" dirty="0" smtClean="0"/>
              <a:t>: Andrew Myles</a:t>
            </a:r>
            <a:endParaRPr lang="en-AU" dirty="0"/>
          </a:p>
          <a:p>
            <a:pPr lvl="1"/>
            <a:r>
              <a:rPr lang="en-AU" dirty="0"/>
              <a:t>Seconded</a:t>
            </a:r>
            <a:r>
              <a:rPr lang="en-AU" dirty="0" smtClean="0"/>
              <a:t>: Nikola </a:t>
            </a:r>
            <a:r>
              <a:rPr lang="en-AU" dirty="0" err="1" smtClean="0"/>
              <a:t>Serafimovski</a:t>
            </a:r>
            <a:endParaRPr lang="en-AU" dirty="0"/>
          </a:p>
          <a:p>
            <a:pPr lvl="1"/>
            <a:r>
              <a:rPr lang="en-AU" dirty="0"/>
              <a:t>Result</a:t>
            </a:r>
            <a:r>
              <a:rPr lang="en-AU" dirty="0" smtClean="0"/>
              <a:t>: 23-5-7</a:t>
            </a: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6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Re-Affirmation of Andrew Myles as Coexistence Standing Committee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Moved, to re-affirm Andrew Myles as Chair of the Coexistence Standing Committee.</a:t>
            </a:r>
          </a:p>
          <a:p>
            <a:pPr lvl="1"/>
            <a:r>
              <a:rPr lang="en-US" dirty="0" smtClean="0"/>
              <a:t>Mover: Mark Hamilton</a:t>
            </a:r>
          </a:p>
          <a:p>
            <a:pPr lvl="1"/>
            <a:r>
              <a:rPr lang="en-US" dirty="0" smtClean="0"/>
              <a:t>Seconder: Dan Harkins</a:t>
            </a:r>
          </a:p>
          <a:p>
            <a:r>
              <a:rPr lang="en-US" dirty="0" smtClean="0"/>
              <a:t>Results: approved by unanimous consent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69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11aj Draft 5.0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P802.11aj D5.0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err="1" smtClean="0"/>
              <a:t>Jiamin</a:t>
            </a:r>
            <a:r>
              <a:rPr lang="en-GB" sz="2400" dirty="0" smtClean="0"/>
              <a:t> Chen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  <a:r>
              <a:rPr lang="en-GB" sz="2400" dirty="0" smtClean="0"/>
              <a:t>31-0-0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3787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11aq Draft 8.0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P802.11aq D8.0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smtClean="0"/>
              <a:t>Stephen McCann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</a:p>
          <a:p>
            <a:pPr>
              <a:lnSpc>
                <a:spcPct val="80000"/>
              </a:lnSpc>
            </a:pPr>
            <a:r>
              <a:rPr lang="en-GB" sz="3200" dirty="0" smtClean="0">
                <a:solidFill>
                  <a:srgbClr val="FF0000"/>
                </a:solidFill>
              </a:rPr>
              <a:t>This Motion was Withdrawn&lt;&lt;&lt;&lt;&lt;&lt;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6535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mentor.ieee.org/802.11/dcn/17/11-17-0629-01-0jtc-proposed-reponse-to-comment-on-802-11-60-day-ballot.docx</a:t>
            </a:r>
            <a:r>
              <a:rPr lang="en-GB" sz="2200" b="1" dirty="0" smtClean="0"/>
              <a:t> </a:t>
            </a:r>
            <a:r>
              <a:rPr lang="en-US" sz="2200" b="1" dirty="0"/>
              <a:t>	</a:t>
            </a:r>
          </a:p>
          <a:p>
            <a:pPr lvl="1"/>
            <a:r>
              <a:rPr lang="en-GB" sz="2200" b="1" dirty="0" smtClean="0"/>
              <a:t>WG11 </a:t>
            </a:r>
            <a:r>
              <a:rPr lang="en-GB" sz="2200" b="1" dirty="0"/>
              <a:t>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94386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802.11ai-2016,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mentor.ieee.org/802.11/dcn/17/11-17-0612-01-0jtc-resolution-of-comments-from-n16608.docx</a:t>
            </a:r>
            <a:r>
              <a:rPr lang="en-GB" sz="2200" b="1" dirty="0" smtClean="0"/>
              <a:t> </a:t>
            </a:r>
            <a:endParaRPr lang="en-US" sz="2200" b="1" dirty="0" smtClean="0"/>
          </a:p>
          <a:p>
            <a:pPr lvl="1"/>
            <a:r>
              <a:rPr lang="en-GB" sz="2200" b="1" dirty="0" smtClean="0"/>
              <a:t>WG11 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3479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Information Item: 3GPP RAN WG2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mentor.ieee.org/802.11/dcn/17/11-17-0378-01-AANI-reply-ls-to-reply-ls-from-3gpp-ran2-on-estimated-throughput-11-17-315r0.docx</a:t>
            </a:r>
            <a:r>
              <a:rPr lang="en-GB" dirty="0" smtClean="0"/>
              <a:t>, granting the WG chair editorial license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WG11 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4603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Information Item: 3GPP RAN4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in </a:t>
            </a:r>
            <a:r>
              <a:rPr lang="en-GB" dirty="0" smtClean="0">
                <a:hlinkClick r:id="rId3"/>
              </a:rPr>
              <a:t>https://mentor.ieee.org/802.11/dcn/17/11-17-0738-02-0000-proposed-ls-to-3gpp-ran4-on-sir-for-below-ed-tests.docx</a:t>
            </a:r>
            <a:r>
              <a:rPr lang="en-GB" dirty="0" smtClean="0"/>
              <a:t>, granting the WG chair editorial license</a:t>
            </a:r>
          </a:p>
          <a:p>
            <a:endParaRPr lang="en-AU" dirty="0" smtClean="0"/>
          </a:p>
          <a:p>
            <a:r>
              <a:rPr lang="en-AU" dirty="0" smtClean="0"/>
              <a:t>WG11 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7857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Chair Confirmation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Dorothy Stanley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Stuart Kerry </a:t>
            </a:r>
          </a:p>
          <a:p>
            <a:r>
              <a:rPr lang="en-GB" dirty="0" smtClean="0"/>
              <a:t>Seconded: Lei Wang</a:t>
            </a:r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endParaRPr lang="en-US" sz="2000" i="1" dirty="0" smtClean="0"/>
          </a:p>
          <a:p>
            <a:endParaRPr lang="en-US" sz="2000" i="1" dirty="0"/>
          </a:p>
          <a:p>
            <a:r>
              <a:rPr lang="en-US" sz="2000" i="1" dirty="0" smtClean="0"/>
              <a:t>From 11-14-629r19, section 4.2: “</a:t>
            </a:r>
            <a:r>
              <a:rPr lang="en-US" sz="2000" i="1" dirty="0"/>
              <a:t>The TG Chair shall be appointed by the WG Chair and confirmed by a WG majority approval. The TG Chair is re-affirmed every 2 years: one session after the WG Chair is </a:t>
            </a:r>
            <a:r>
              <a:rPr lang="en-US" sz="2000" i="1" dirty="0" smtClean="0"/>
              <a:t>elected.”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99308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Vice-Chair Confirmation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Mark Hamilton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 err="1" smtClean="0"/>
              <a:t>TGmd</a:t>
            </a:r>
            <a:r>
              <a:rPr lang="en-US" sz="2000" i="1" dirty="0" smtClean="0"/>
              <a:t> result: Unanimous</a:t>
            </a:r>
          </a:p>
          <a:p>
            <a:r>
              <a:rPr lang="en-US" sz="2000" i="1" dirty="0" smtClean="0"/>
              <a:t>From 11-14-629r19,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Michael </a:t>
            </a:r>
            <a:r>
              <a:rPr lang="en-US" altLang="en-US" dirty="0" err="1" smtClean="0"/>
              <a:t>Montemurro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 smtClean="0"/>
              <a:t>TG result: Unanimous</a:t>
            </a:r>
          </a:p>
          <a:p>
            <a:r>
              <a:rPr lang="en-US" sz="2000" i="1" dirty="0" smtClean="0"/>
              <a:t>From 11-14-629r19,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50612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11-17-378-01</a:t>
            </a:r>
            <a:r>
              <a:rPr lang="en-AU" dirty="0" smtClean="0"/>
              <a:t> from </a:t>
            </a:r>
            <a:r>
              <a:rPr lang="en-AU" dirty="0"/>
              <a:t>IEEE 802 to 3GPP </a:t>
            </a:r>
            <a:r>
              <a:rPr lang="en-AU" dirty="0" smtClean="0"/>
              <a:t>RAN WG2 in response to the liaison received in 11-17-0315, granting the WG chair editorial license.</a:t>
            </a:r>
          </a:p>
          <a:p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Joseph Levy</a:t>
            </a:r>
          </a:p>
          <a:p>
            <a:pPr lvl="0"/>
            <a:r>
              <a:rPr lang="en-GB" dirty="0" smtClean="0"/>
              <a:t>Seconded: Nikola </a:t>
            </a:r>
            <a:r>
              <a:rPr lang="en-GB" dirty="0" err="1" smtClean="0"/>
              <a:t>Serafimovski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76-0-10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11-17-738-02</a:t>
            </a:r>
            <a:r>
              <a:rPr lang="en-AU" dirty="0" smtClean="0"/>
              <a:t> from </a:t>
            </a:r>
            <a:r>
              <a:rPr lang="en-AU" dirty="0"/>
              <a:t>IEEE 802 to 3GPP </a:t>
            </a:r>
            <a:r>
              <a:rPr lang="en-AU" dirty="0" smtClean="0"/>
              <a:t>RAN4 </a:t>
            </a:r>
            <a:r>
              <a:rPr lang="en-AU" dirty="0"/>
              <a:t>in relation to </a:t>
            </a:r>
            <a:r>
              <a:rPr lang="en-AU" dirty="0" smtClean="0"/>
              <a:t>SIR for below ED tests in Wi-Fi </a:t>
            </a:r>
            <a:r>
              <a:rPr lang="en-AU" dirty="0"/>
              <a:t>/LAA coexistence testing</a:t>
            </a:r>
            <a:r>
              <a:rPr lang="en-AU" dirty="0" smtClean="0"/>
              <a:t>, granting the WG chair editorial license</a:t>
            </a:r>
          </a:p>
          <a:p>
            <a:endParaRPr lang="en-AU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Andrew Myles</a:t>
            </a:r>
          </a:p>
          <a:p>
            <a:pPr lvl="0"/>
            <a:r>
              <a:rPr lang="en-GB" dirty="0" smtClean="0"/>
              <a:t>Seconded: </a:t>
            </a:r>
            <a:r>
              <a:rPr lang="en-GB" dirty="0" err="1" smtClean="0"/>
              <a:t>Vinko</a:t>
            </a:r>
            <a:r>
              <a:rPr lang="en-GB" dirty="0" smtClean="0"/>
              <a:t> Erceg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64-0-12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r>
              <a:rPr lang="en-US" dirty="0" smtClean="0"/>
              <a:t>PDED result: 15-0-7 Passes</a:t>
            </a: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1445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ISO/IEC/JTC1 Ballot comments: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11-17-0629-01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</a:t>
            </a:r>
            <a:r>
              <a:rPr lang="en-AU" sz="2800" b="1" dirty="0">
                <a:ea typeface="+mn-ea"/>
                <a:cs typeface="+mn-cs"/>
              </a:rPr>
              <a:t>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41-0-1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66199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121927</TotalTime>
  <Words>2373</Words>
  <Application>Microsoft Macintosh PowerPoint</Application>
  <PresentationFormat>On-screen Show (4:3)</PresentationFormat>
  <Paragraphs>397</Paragraphs>
  <Slides>26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 Design</vt:lpstr>
      <vt:lpstr>Document</vt:lpstr>
      <vt:lpstr>802.11 May 2017 WG Motions</vt:lpstr>
      <vt:lpstr>Abstract</vt:lpstr>
      <vt:lpstr>Wednesday</vt:lpstr>
      <vt:lpstr>TGmd Chair Confirmation </vt:lpstr>
      <vt:lpstr>TGmd Vice-Chair Confirmation - 1</vt:lpstr>
      <vt:lpstr>TGmd Vice-Chair Confirmation - 2</vt:lpstr>
      <vt:lpstr>AANI Motion</vt:lpstr>
      <vt:lpstr>PDED Motion</vt:lpstr>
      <vt:lpstr>Response to ISO/IEC/JTC1 Ballot comments: 802.11-2016</vt:lpstr>
      <vt:lpstr>Response to ISO/IEC/JTC1 Ballot comments: 802.11ai-2016</vt:lpstr>
      <vt:lpstr>LC  TIG ITU-R SG1 WP1A Liaison Statement</vt:lpstr>
      <vt:lpstr>Friday</vt:lpstr>
      <vt:lpstr>PowerPoint Presentation</vt:lpstr>
      <vt:lpstr>AANI Liaison</vt:lpstr>
      <vt:lpstr>PDED Motion</vt:lpstr>
      <vt:lpstr>Liaise 11ak Draft 4.0 to ISO/IEC JTC1/SC6</vt:lpstr>
      <vt:lpstr>PDED Continuation Motion</vt:lpstr>
      <vt:lpstr>Re-Affirmation of Andrew Myles as Coexistence Standing Committee Chair</vt:lpstr>
      <vt:lpstr>Liaise 11aj Draft 5.0 to ISO/IEC JTC1/SC6</vt:lpstr>
      <vt:lpstr>Liaise 11aq Draft 8.0 to ISO/IEC JTC1/SC6</vt:lpstr>
      <vt:lpstr>Friday– EC Motions</vt:lpstr>
      <vt:lpstr>x.xxx Approve ISO/IEC JTC1 Comment responses re: 802.11-2016</vt:lpstr>
      <vt:lpstr>x.xxx Approve ISO/IEC JTC1 Comment responses re: 802.11ai-2016</vt:lpstr>
      <vt:lpstr>x.xxx Information Item: 3GPP RAN WG2 Liaison</vt:lpstr>
      <vt:lpstr>x.xxx Information Item: 3GPP RAN4 Liaison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2017 IEEE 802.11 WG motions</cp:keywords>
  <cp:lastModifiedBy>Donald Eastlake</cp:lastModifiedBy>
  <cp:revision>2361</cp:revision>
  <cp:lastPrinted>1998-02-10T13:28:06Z</cp:lastPrinted>
  <dcterms:created xsi:type="dcterms:W3CDTF">1998-02-10T13:07:52Z</dcterms:created>
  <dcterms:modified xsi:type="dcterms:W3CDTF">2017-05-12T00:59:35Z</dcterms:modified>
</cp:coreProperties>
</file>