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360" r:id="rId4"/>
    <p:sldId id="509" r:id="rId5"/>
    <p:sldId id="478" r:id="rId6"/>
    <p:sldId id="496" r:id="rId7"/>
    <p:sldId id="481" r:id="rId8"/>
    <p:sldId id="499" r:id="rId9"/>
    <p:sldId id="497" r:id="rId10"/>
    <p:sldId id="498" r:id="rId11"/>
    <p:sldId id="486" r:id="rId12"/>
    <p:sldId id="275" r:id="rId13"/>
    <p:sldId id="382" r:id="rId14"/>
    <p:sldId id="495" r:id="rId15"/>
    <p:sldId id="459" r:id="rId16"/>
    <p:sldId id="501" r:id="rId17"/>
    <p:sldId id="508" r:id="rId18"/>
    <p:sldId id="505" r:id="rId19"/>
    <p:sldId id="506" r:id="rId20"/>
    <p:sldId id="301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22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802.11-17/0562r1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8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9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01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802.11-17/0562r1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802.11-17/0562r1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12-01-0jtc-resolution-of-comments-from-n16608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90-02-00lc-lc-liaison-statement-to-itu-r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29-01-0jtc-proposed-reponse-to-comment-on-802-11-60-day-ballot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12-01-0jtc-resolution-of-comments-from-n16608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8-01-AANI-reply-ls-to-reply-ls-from-3gpp-ran2-on-estimated-throughput-11-17-315r0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38-02-0000-proposed-ls-to-3gpp-ran4-on-sir-for-below-ed-test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8-01-AANI-reply-ls-to-reply-ls-from-3gpp-ran2-on-estimated-throughput-11-17-315r0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38-02-0000-proposed-ls-to-3gpp-ran4-on-sir-for-below-ed-tests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29-01-0jtc-proposed-reponse-to-comment-on-802-11-60-day-ballot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</a:t>
            </a:r>
            <a:r>
              <a:rPr lang="en-US" dirty="0" smtClean="0"/>
              <a:t>ISO/IEC/JTC1 Ballot comments: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</a:t>
            </a:r>
            <a:r>
              <a:rPr lang="en-AU" sz="2800" b="1" dirty="0" smtClean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11-17-0612-01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802.11ai-2016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56-0-3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54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</a:t>
            </a:r>
            <a:r>
              <a:rPr lang="en-US" dirty="0" smtClean="0"/>
              <a:t> TIG </a:t>
            </a:r>
            <a:r>
              <a:rPr lang="en-GB" dirty="0" smtClean="0"/>
              <a:t>ITU-R </a:t>
            </a:r>
            <a:r>
              <a:rPr lang="en-GB" dirty="0"/>
              <a:t>SG1 WP1A </a:t>
            </a:r>
            <a:r>
              <a:rPr lang="en-US" dirty="0" smtClean="0"/>
              <a:t>Liaison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Approve </a:t>
            </a:r>
            <a:r>
              <a:rPr lang="en-GB" dirty="0" smtClean="0"/>
              <a:t>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mentor.ieee.org/802.11/dcn/17/11-17-0790-02-00lc-lc-liaison-statement-to-itu-r.docx</a:t>
            </a:r>
            <a:r>
              <a:rPr lang="en-GB" dirty="0" smtClean="0"/>
              <a:t> , </a:t>
            </a:r>
            <a:r>
              <a:rPr lang="en-GB" dirty="0" smtClean="0"/>
              <a:t>granting the WG chair editorial </a:t>
            </a:r>
            <a:r>
              <a:rPr lang="en-GB" dirty="0" smtClean="0"/>
              <a:t>license, and send to 802.18 for consideration to forward to </a:t>
            </a:r>
            <a:r>
              <a:rPr lang="en-GB" dirty="0" smtClean="0"/>
              <a:t>ITU-R </a:t>
            </a:r>
            <a:r>
              <a:rPr lang="en-GB" dirty="0"/>
              <a:t>SG1 </a:t>
            </a:r>
            <a:r>
              <a:rPr lang="en-GB" dirty="0" smtClean="0"/>
              <a:t>WP1A.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</a:t>
            </a:r>
            <a:r>
              <a:rPr lang="en-AU" dirty="0" smtClean="0"/>
              <a:t>Jon </a:t>
            </a:r>
            <a:r>
              <a:rPr lang="en-AU" dirty="0" err="1" smtClean="0"/>
              <a:t>Notor</a:t>
            </a:r>
            <a:endParaRPr lang="en-AU" dirty="0" smtClean="0"/>
          </a:p>
          <a:p>
            <a:r>
              <a:rPr lang="en-AU" dirty="0" smtClean="0"/>
              <a:t>Result: 20-12-44 Passes</a:t>
            </a: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1220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3, 10, 17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April 13, 27, May 25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6, 20, May 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29, April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 19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 17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107885">
            <a:off x="2580353" y="2219740"/>
            <a:ext cx="4589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Update needed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Ad-hoc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</a:t>
            </a:r>
            <a:r>
              <a:rPr lang="en-GB" sz="2800" dirty="0" smtClean="0"/>
              <a:t>&lt;date&gt; in &lt;place&gt; for </a:t>
            </a:r>
            <a:r>
              <a:rPr lang="en-GB" sz="2800" dirty="0"/>
              <a:t>the purpose of working on comment resolution.</a:t>
            </a:r>
            <a:endParaRPr lang="en-US" sz="2800" dirty="0"/>
          </a:p>
          <a:p>
            <a:r>
              <a:rPr lang="en-GB" sz="2800" dirty="0"/>
              <a:t> 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TGax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Result</a:t>
            </a:r>
            <a:r>
              <a:rPr lang="en-US" sz="28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TGax</a:t>
            </a:r>
            <a:r>
              <a:rPr lang="en-US" sz="2200" dirty="0" smtClean="0"/>
              <a:t> result</a:t>
            </a:r>
            <a:r>
              <a:rPr lang="en-US" sz="2200" dirty="0"/>
              <a:t>: </a:t>
            </a:r>
            <a:r>
              <a:rPr lang="en-GB" sz="2200" dirty="0"/>
              <a:t>Moved:  </a:t>
            </a:r>
            <a:r>
              <a:rPr lang="en-GB" sz="2200" dirty="0" smtClean="0"/>
              <a:t>Seconded</a:t>
            </a:r>
            <a:r>
              <a:rPr lang="en-GB" sz="2200" dirty="0"/>
              <a:t>: </a:t>
            </a:r>
            <a:r>
              <a:rPr lang="en-GB" sz="2200" dirty="0" smtClean="0"/>
              <a:t>Result: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13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mentor.ieee.org/802.11/dcn/17/11-17-0629-01-0jtc-proposed-reponse-to-comment-on-802-11-60-day-ballot.docx</a:t>
            </a:r>
            <a:r>
              <a:rPr lang="en-GB" sz="2200" b="1" dirty="0" smtClean="0"/>
              <a:t> </a:t>
            </a:r>
            <a:r>
              <a:rPr lang="en-US" sz="2200" b="1" dirty="0"/>
              <a:t>	</a:t>
            </a:r>
          </a:p>
          <a:p>
            <a:pPr lvl="1"/>
            <a:r>
              <a:rPr lang="en-GB" sz="2200" b="1" dirty="0" smtClean="0"/>
              <a:t>WG11 </a:t>
            </a:r>
            <a:r>
              <a:rPr lang="en-GB" sz="2200" b="1" dirty="0"/>
              <a:t>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</a:t>
            </a:r>
            <a:r>
              <a:rPr lang="en-US" dirty="0" smtClean="0"/>
              <a:t>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61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802.11ai-2016,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mentor.ieee.org/802.11/dcn/17/11-17-0612-01-0jtc-resolution-of-comments-from-n16608.docx</a:t>
            </a:r>
            <a:r>
              <a:rPr lang="en-GB" sz="2200" b="1" dirty="0" smtClean="0"/>
              <a:t> </a:t>
            </a:r>
            <a:endParaRPr lang="en-US" sz="2200" b="1" dirty="0" smtClean="0"/>
          </a:p>
          <a:p>
            <a:pPr lvl="1"/>
            <a:r>
              <a:rPr lang="en-GB" sz="2200" b="1" dirty="0" smtClean="0"/>
              <a:t>WG11 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</a:t>
            </a:r>
            <a:r>
              <a:rPr lang="en-US" dirty="0" smtClean="0"/>
              <a:t>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34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</a:t>
            </a:r>
            <a:r>
              <a:rPr lang="en-US" dirty="0" smtClean="0"/>
              <a:t>Information Item: </a:t>
            </a:r>
            <a:r>
              <a:rPr lang="en-US" dirty="0" smtClean="0"/>
              <a:t>3GPP RAN WG2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mentor.ieee.org/802.11/dcn/17/11-17-0378-01-AANI-reply-ls-to-reply-ls-from-3gpp-ran2-on-estimated-throughput-11-17-315r0.docx</a:t>
            </a:r>
            <a:r>
              <a:rPr lang="en-GB" dirty="0" smtClean="0"/>
              <a:t>, </a:t>
            </a:r>
            <a:r>
              <a:rPr lang="en-GB" dirty="0" smtClean="0"/>
              <a:t>granting the WG chair editorial </a:t>
            </a:r>
            <a:r>
              <a:rPr lang="en-GB" dirty="0" smtClean="0"/>
              <a:t>license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60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</a:t>
            </a:r>
            <a:r>
              <a:rPr lang="en-US" dirty="0" smtClean="0"/>
              <a:t>Information Item: </a:t>
            </a:r>
            <a:r>
              <a:rPr lang="en-US" dirty="0" smtClean="0"/>
              <a:t>3GPP RAN4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in </a:t>
            </a:r>
            <a:r>
              <a:rPr lang="en-GB" dirty="0" smtClean="0">
                <a:hlinkClick r:id="rId3"/>
              </a:rPr>
              <a:t>https://mentor.ieee.org/802.11/dcn/17/11-17-0738-02-0000-proposed-ls-to-3gpp-ran4-on-sir-for-below-ed-tests.docx</a:t>
            </a:r>
            <a:r>
              <a:rPr lang="en-GB" dirty="0" smtClean="0"/>
              <a:t>, </a:t>
            </a:r>
            <a:r>
              <a:rPr lang="en-GB" dirty="0" smtClean="0"/>
              <a:t>granting the WG chair editorial license</a:t>
            </a:r>
          </a:p>
          <a:p>
            <a:endParaRPr lang="en-AU" dirty="0" smtClean="0"/>
          </a:p>
          <a:p>
            <a:r>
              <a:rPr lang="en-AU" dirty="0" smtClean="0"/>
              <a:t>WG11 </a:t>
            </a:r>
            <a:r>
              <a:rPr lang="en-AU" dirty="0" smtClean="0"/>
              <a:t>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8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Chair </a:t>
            </a:r>
            <a:r>
              <a:rPr lang="en-US" dirty="0" smtClean="0"/>
              <a:t>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Dorothy Stanley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chair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Stuart Kerry </a:t>
            </a:r>
          </a:p>
          <a:p>
            <a:r>
              <a:rPr lang="en-GB" dirty="0" smtClean="0"/>
              <a:t>Seconded: Lei Wang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  <a:endParaRPr lang="en-GB" dirty="0" smtClean="0"/>
          </a:p>
          <a:p>
            <a:pPr lvl="0"/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From 11-14-629r19, </a:t>
            </a:r>
            <a:r>
              <a:rPr lang="en-US" sz="2000" i="1" dirty="0" smtClean="0"/>
              <a:t>section </a:t>
            </a:r>
            <a:r>
              <a:rPr lang="en-US" sz="2000" i="1" dirty="0" smtClean="0"/>
              <a:t>4.2: “</a:t>
            </a:r>
            <a:r>
              <a:rPr lang="en-US" sz="2000" i="1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2000" i="1" dirty="0" smtClean="0"/>
              <a:t>elected</a:t>
            </a:r>
            <a:r>
              <a:rPr lang="en-US" sz="2000" i="1" dirty="0" smtClean="0"/>
              <a:t>.”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3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Vice-Chair Confirmation -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Mark Hamilton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err="1" smtClean="0"/>
              <a:t>TGmd</a:t>
            </a:r>
            <a:r>
              <a:rPr lang="en-US" sz="2000" i="1" dirty="0" smtClean="0"/>
              <a:t> result: Unanimous</a:t>
            </a:r>
            <a:endParaRPr lang="en-US" sz="2000" i="1" dirty="0" smtClean="0"/>
          </a:p>
          <a:p>
            <a:r>
              <a:rPr lang="en-US" sz="2000" i="1" dirty="0" smtClean="0"/>
              <a:t>From </a:t>
            </a:r>
            <a:r>
              <a:rPr lang="en-US" sz="2000" i="1" dirty="0" smtClean="0"/>
              <a:t>11-14-629r19, </a:t>
            </a:r>
            <a:r>
              <a:rPr lang="en-US" sz="2000" i="1" dirty="0" smtClean="0"/>
              <a:t>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Michael </a:t>
            </a:r>
            <a:r>
              <a:rPr lang="en-US" altLang="en-US" dirty="0" err="1" smtClean="0"/>
              <a:t>Montemurro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smtClean="0"/>
              <a:t>TG result: Unanimous</a:t>
            </a:r>
            <a:endParaRPr lang="en-US" sz="2000" i="1" dirty="0" smtClean="0"/>
          </a:p>
          <a:p>
            <a:r>
              <a:rPr lang="en-US" sz="2000" i="1" dirty="0" smtClean="0"/>
              <a:t>From </a:t>
            </a:r>
            <a:r>
              <a:rPr lang="en-US" sz="2000" i="1" dirty="0" smtClean="0"/>
              <a:t>11-14-629r19, </a:t>
            </a:r>
            <a:r>
              <a:rPr lang="en-US" sz="2000" i="1" dirty="0" smtClean="0"/>
              <a:t>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061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11-17-378-01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802 to 3GPP </a:t>
            </a:r>
            <a:r>
              <a:rPr lang="en-AU" dirty="0" smtClean="0"/>
              <a:t>RAN WG2 in response to the liaison received in 11-17-0315, granting </a:t>
            </a:r>
            <a:r>
              <a:rPr lang="en-AU" dirty="0" smtClean="0"/>
              <a:t>the WG </a:t>
            </a:r>
            <a:r>
              <a:rPr lang="en-AU" dirty="0" smtClean="0"/>
              <a:t>chair editorial license.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Joseph Levy</a:t>
            </a:r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</a:t>
            </a:r>
            <a:r>
              <a:rPr lang="en-GB" dirty="0" smtClean="0"/>
              <a:t>Nikola </a:t>
            </a:r>
            <a:r>
              <a:rPr lang="en-GB" dirty="0" err="1" smtClean="0"/>
              <a:t>Serafimovski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76-0-10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11-17-738-02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802 to 3GPP </a:t>
            </a:r>
            <a:r>
              <a:rPr lang="en-AU" dirty="0" smtClean="0"/>
              <a:t>RAN4 </a:t>
            </a:r>
            <a:r>
              <a:rPr lang="en-AU" dirty="0"/>
              <a:t>in relation to </a:t>
            </a:r>
            <a:r>
              <a:rPr lang="en-AU" dirty="0" smtClean="0"/>
              <a:t>SIR for below ED tests in </a:t>
            </a:r>
            <a:r>
              <a:rPr lang="en-AU" dirty="0" smtClean="0"/>
              <a:t>Wi-Fi </a:t>
            </a:r>
            <a:r>
              <a:rPr lang="en-AU" dirty="0"/>
              <a:t>/LAA coexistence testing</a:t>
            </a:r>
            <a:r>
              <a:rPr lang="en-AU" dirty="0" smtClean="0"/>
              <a:t>, granting </a:t>
            </a:r>
            <a:r>
              <a:rPr lang="en-AU" dirty="0" smtClean="0"/>
              <a:t>the WG </a:t>
            </a:r>
            <a:r>
              <a:rPr lang="en-AU" dirty="0" smtClean="0"/>
              <a:t>chair editorial license</a:t>
            </a:r>
          </a:p>
          <a:p>
            <a:endParaRPr lang="en-AU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</a:t>
            </a:r>
            <a:r>
              <a:rPr lang="en-US" dirty="0" smtClean="0"/>
              <a:t>Myles</a:t>
            </a:r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</a:t>
            </a:r>
            <a:r>
              <a:rPr lang="en-GB" dirty="0" err="1" smtClean="0"/>
              <a:t>Vinko</a:t>
            </a:r>
            <a:r>
              <a:rPr lang="en-GB" dirty="0" smtClean="0"/>
              <a:t> Erceg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64-0-12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r>
              <a:rPr lang="en-US" dirty="0" smtClean="0"/>
              <a:t>PDED result: 15-0-7 Passes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44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</a:t>
            </a:r>
            <a:r>
              <a:rPr lang="en-US" dirty="0" smtClean="0"/>
              <a:t>ISO/IEC/JTC1 Ballot comments: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11-17-0629-01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</a:t>
            </a:r>
            <a:r>
              <a:rPr lang="en-AU" sz="2800" b="1" dirty="0">
                <a:ea typeface="+mn-ea"/>
                <a:cs typeface="+mn-cs"/>
              </a:rPr>
              <a:t>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41-0-1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19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120393</TotalTime>
  <Words>1303</Words>
  <Application>Microsoft Office PowerPoint</Application>
  <PresentationFormat>On-screen Show (4:3)</PresentationFormat>
  <Paragraphs>312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Default Design</vt:lpstr>
      <vt:lpstr>Document</vt:lpstr>
      <vt:lpstr>802.11 May 2017 WG Motions</vt:lpstr>
      <vt:lpstr>Abstract</vt:lpstr>
      <vt:lpstr>Wednesday</vt:lpstr>
      <vt:lpstr>TGmd Chair Confirmation </vt:lpstr>
      <vt:lpstr>TGmd Vice-Chair Confirmation - 1</vt:lpstr>
      <vt:lpstr>TGmd Vice-Chair Confirmation - 2</vt:lpstr>
      <vt:lpstr>AANI Motion</vt:lpstr>
      <vt:lpstr>PDED Motion</vt:lpstr>
      <vt:lpstr>Response to ISO/IEC/JTC1 Ballot comments: 802.11-2016</vt:lpstr>
      <vt:lpstr>Response to ISO/IEC/JTC1 Ballot comments: 802.11ai-2016</vt:lpstr>
      <vt:lpstr>LC  TIG ITU-R SG1 WP1A Liaison Statement</vt:lpstr>
      <vt:lpstr>Friday</vt:lpstr>
      <vt:lpstr>PowerPoint Presentation</vt:lpstr>
      <vt:lpstr>TGax Ad-hoc</vt:lpstr>
      <vt:lpstr>Friday/Telecon – EC Motions</vt:lpstr>
      <vt:lpstr>x.xxx Approve ISO/IEC JTC1 Comment responses re: 802.11-2016</vt:lpstr>
      <vt:lpstr>x.xxx Approve ISO/IEC JTC1 Comment responses re: 802.11ai-2016</vt:lpstr>
      <vt:lpstr>x.xxx Information Item: 3GPP RAN WG2 Liaison</vt:lpstr>
      <vt:lpstr>x.xxx Information Item: 3GPP RAN4 Liaison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2017 IEEE 802.11 WG motions</cp:keywords>
  <cp:lastModifiedBy>Stanley, Dorothy</cp:lastModifiedBy>
  <cp:revision>2344</cp:revision>
  <cp:lastPrinted>1998-02-10T13:28:06Z</cp:lastPrinted>
  <dcterms:created xsi:type="dcterms:W3CDTF">1998-02-10T13:07:52Z</dcterms:created>
  <dcterms:modified xsi:type="dcterms:W3CDTF">2017-05-10T04:19:59Z</dcterms:modified>
</cp:coreProperties>
</file>