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495" r:id="rId15"/>
    <p:sldId id="459" r:id="rId16"/>
    <p:sldId id="501" r:id="rId17"/>
    <p:sldId id="508" r:id="rId18"/>
    <p:sldId id="505" r:id="rId19"/>
    <p:sldId id="506" r:id="rId20"/>
    <p:sldId id="301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876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802.11-17/0562r0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802.11-17/0562r0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802.11-17/0562r0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90-02-00lc-lc-liaison-statement-to-itu-r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1-AANI-reply-ls-to-reply-ls-from-3gpp-ran2-on-estimated-throughput-11-17-315r0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2-0000-proposed-ls-to-3gpp-ran4-on-sir-for-below-ed-test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1-AANI-reply-ls-to-reply-ls-from-3gpp-ran2-on-estimated-throughput-11-17-315r0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2-0000-proposed-ls-to-3gpp-ran4-on-sir-for-below-ed-tests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4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</a:t>
            </a:r>
            <a:r>
              <a:rPr lang="en-US" dirty="0" smtClean="0"/>
              <a:t>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</a:t>
            </a:r>
            <a:r>
              <a:rPr lang="en-US" dirty="0" smtClean="0"/>
              <a:t>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</a:t>
            </a:r>
            <a:r>
              <a:rPr lang="en-GB" dirty="0" smtClean="0"/>
              <a:t>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</a:t>
            </a:r>
            <a:r>
              <a:rPr lang="en-GB" dirty="0" smtClean="0"/>
              <a:t>granting the WG chair editorial </a:t>
            </a:r>
            <a:r>
              <a:rPr lang="en-GB" dirty="0" smtClean="0"/>
              <a:t>license, and send to 802.18 for consideration to forward to </a:t>
            </a:r>
            <a:r>
              <a:rPr lang="en-GB" dirty="0" smtClean="0"/>
              <a:t>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</a:t>
            </a:r>
            <a:endParaRPr lang="en-AU" dirty="0" smtClean="0"/>
          </a:p>
          <a:p>
            <a:r>
              <a:rPr lang="en-AU" dirty="0" smtClean="0"/>
              <a:t>Result: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220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3, 10, 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April 13, 27, May 25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6, 20, May 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29, April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 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17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107885">
            <a:off x="2580353" y="2219740"/>
            <a:ext cx="4589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Update needed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Ad-hoc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</a:t>
            </a:r>
            <a:r>
              <a:rPr lang="en-GB" sz="2800" dirty="0" smtClean="0"/>
              <a:t>&lt;date&gt; in &lt;place&gt; for </a:t>
            </a:r>
            <a:r>
              <a:rPr lang="en-GB" sz="2800" dirty="0"/>
              <a:t>the purpose of working on comment resolution.</a:t>
            </a:r>
            <a:endParaRPr lang="en-US" sz="2800" dirty="0"/>
          </a:p>
          <a:p>
            <a:r>
              <a:rPr lang="en-GB" sz="2800" dirty="0"/>
              <a:t> 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TGax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TGax</a:t>
            </a:r>
            <a:r>
              <a:rPr lang="en-US" sz="2200" dirty="0" smtClean="0"/>
              <a:t> result</a:t>
            </a:r>
            <a:r>
              <a:rPr lang="en-US" sz="2200" dirty="0"/>
              <a:t>: </a:t>
            </a:r>
            <a:r>
              <a:rPr lang="en-GB" sz="2200" dirty="0"/>
              <a:t>Moved:  </a:t>
            </a:r>
            <a:r>
              <a:rPr lang="en-GB" sz="2200" dirty="0" smtClean="0"/>
              <a:t>Seconded</a:t>
            </a:r>
            <a:r>
              <a:rPr lang="en-GB" sz="2200" dirty="0"/>
              <a:t>: </a:t>
            </a:r>
            <a:r>
              <a:rPr lang="en-GB" sz="2200" dirty="0" smtClean="0"/>
              <a:t>Result: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13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mentor.ieee.org/802.11/dcn/17/11-17-0629-01-0jtc-proposed-reponse-to-comment-on-802-11-60-day-ballot.docx</a:t>
            </a:r>
            <a:r>
              <a:rPr lang="en-GB" sz="2200" b="1" dirty="0" smtClean="0"/>
              <a:t> </a:t>
            </a:r>
            <a:r>
              <a:rPr lang="en-US" sz="2200" b="1" dirty="0"/>
              <a:t>	</a:t>
            </a:r>
          </a:p>
          <a:p>
            <a:pPr lvl="1"/>
            <a:r>
              <a:rPr lang="en-GB" sz="2200" b="1" dirty="0" smtClean="0"/>
              <a:t>WG11 </a:t>
            </a:r>
            <a:r>
              <a:rPr lang="en-GB" sz="2200" b="1" dirty="0"/>
              <a:t>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802.11ai-2016,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mentor.ieee.org/802.11/dcn/17/11-17-0612-01-0jtc-resolution-of-comments-from-n16608.docx</a:t>
            </a:r>
            <a:r>
              <a:rPr lang="en-GB" sz="2200" b="1" dirty="0" smtClean="0"/>
              <a:t> </a:t>
            </a:r>
            <a:endParaRPr lang="en-US" sz="2200" b="1" dirty="0" smtClean="0"/>
          </a:p>
          <a:p>
            <a:pPr lvl="1"/>
            <a:r>
              <a:rPr lang="en-GB" sz="2200" b="1" dirty="0" smtClean="0"/>
              <a:t>WG11 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</a:t>
            </a:r>
            <a:r>
              <a:rPr lang="en-US" dirty="0" smtClean="0"/>
              <a:t>Information Item: </a:t>
            </a:r>
            <a:r>
              <a:rPr lang="en-US" dirty="0" smtClean="0"/>
              <a:t>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mentor.ieee.org/802.11/dcn/17/11-17-0378-01-AANI-reply-ls-to-reply-ls-from-3gpp-ran2-on-estimated-throughput-11-17-315r0.docx</a:t>
            </a:r>
            <a:r>
              <a:rPr lang="en-GB" dirty="0" smtClean="0"/>
              <a:t>, </a:t>
            </a:r>
            <a:r>
              <a:rPr lang="en-GB" dirty="0" smtClean="0"/>
              <a:t>granting the WG chair editorial </a:t>
            </a:r>
            <a:r>
              <a:rPr lang="en-GB" dirty="0" smtClean="0"/>
              <a:t>license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</a:t>
            </a:r>
            <a:r>
              <a:rPr lang="en-US" dirty="0" smtClean="0"/>
              <a:t>Information Item: </a:t>
            </a:r>
            <a:r>
              <a:rPr lang="en-US" dirty="0" smtClean="0"/>
              <a:t>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in </a:t>
            </a:r>
            <a:r>
              <a:rPr lang="en-GB" dirty="0" smtClean="0">
                <a:hlinkClick r:id="rId3"/>
              </a:rPr>
              <a:t>https://mentor.ieee.org/802.11/dcn/17/11-17-0738-02-0000-proposed-ls-to-3gpp-ran4-on-sir-for-below-ed-tests.docx</a:t>
            </a:r>
            <a:r>
              <a:rPr lang="en-GB" dirty="0" smtClean="0"/>
              <a:t>, </a:t>
            </a:r>
            <a:r>
              <a:rPr lang="en-GB" dirty="0" smtClean="0"/>
              <a:t>granting the WG chair editorial license</a:t>
            </a:r>
          </a:p>
          <a:p>
            <a:endParaRPr lang="en-AU" dirty="0" smtClean="0"/>
          </a:p>
          <a:p>
            <a:r>
              <a:rPr lang="en-AU" dirty="0" smtClean="0"/>
              <a:t>WG11 </a:t>
            </a:r>
            <a:r>
              <a:rPr lang="en-AU" dirty="0" smtClean="0"/>
              <a:t>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</a:t>
            </a:r>
            <a:r>
              <a:rPr lang="en-US" dirty="0" smtClean="0"/>
              <a:t>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r>
              <a:rPr lang="en-GB" dirty="0" smtClean="0"/>
              <a:t>Seconded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</a:t>
            </a:r>
            <a:r>
              <a:rPr lang="en-US" sz="2000" i="1" dirty="0" smtClean="0"/>
              <a:t>section </a:t>
            </a:r>
            <a:r>
              <a:rPr lang="en-US" sz="2000" i="1" dirty="0" smtClean="0"/>
              <a:t>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</a:t>
            </a:r>
            <a:r>
              <a:rPr lang="en-US" sz="2000" i="1" dirty="0" smtClean="0"/>
              <a:t>.”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Vice-Chair Confirmation -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  <a:endParaRPr lang="en-US" sz="2000" i="1" dirty="0" smtClean="0"/>
          </a:p>
          <a:p>
            <a:r>
              <a:rPr lang="en-US" sz="2000" i="1" dirty="0" smtClean="0"/>
              <a:t>From </a:t>
            </a:r>
            <a:r>
              <a:rPr lang="en-US" sz="2000" i="1" dirty="0" smtClean="0"/>
              <a:t>11-14-629r19, </a:t>
            </a:r>
            <a:r>
              <a:rPr lang="en-US" sz="2000" i="1" dirty="0" smtClean="0"/>
              <a:t>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  <a:endParaRPr lang="en-US" sz="2000" i="1" dirty="0" smtClean="0"/>
          </a:p>
          <a:p>
            <a:r>
              <a:rPr lang="en-US" sz="2000" i="1" dirty="0" smtClean="0"/>
              <a:t>From </a:t>
            </a:r>
            <a:r>
              <a:rPr lang="en-US" sz="2000" i="1" dirty="0" smtClean="0"/>
              <a:t>11-14-629r19, </a:t>
            </a:r>
            <a:r>
              <a:rPr lang="en-US" sz="2000" i="1" dirty="0" smtClean="0"/>
              <a:t>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</a:t>
            </a:r>
            <a:r>
              <a:rPr lang="en-AU" dirty="0" smtClean="0"/>
              <a:t>the WG </a:t>
            </a:r>
            <a:r>
              <a:rPr lang="en-AU" dirty="0" smtClean="0"/>
              <a:t>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</a:t>
            </a:r>
            <a:r>
              <a:rPr lang="en-AU" dirty="0" smtClean="0"/>
              <a:t>Wi-Fi </a:t>
            </a:r>
            <a:r>
              <a:rPr lang="en-AU" dirty="0"/>
              <a:t>/LAA coexistence testing</a:t>
            </a:r>
            <a:r>
              <a:rPr lang="en-AU" dirty="0" smtClean="0"/>
              <a:t>, granting </a:t>
            </a:r>
            <a:r>
              <a:rPr lang="en-AU" dirty="0" smtClean="0"/>
              <a:t>the WG </a:t>
            </a:r>
            <a:r>
              <a:rPr lang="en-AU" dirty="0" smtClean="0"/>
              <a:t>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</a:t>
            </a:r>
            <a:r>
              <a:rPr lang="en-US" dirty="0" smtClean="0"/>
              <a:t>Myles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</a:t>
            </a:r>
            <a:r>
              <a:rPr lang="en-US" dirty="0" smtClean="0"/>
              <a:t>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120169</TotalTime>
  <Words>1275</Words>
  <Application>Microsoft Office PowerPoint</Application>
  <PresentationFormat>On-screen Show (4:3)</PresentationFormat>
  <Paragraphs>312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Default Design</vt:lpstr>
      <vt:lpstr>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TGax Ad-hoc</vt:lpstr>
      <vt:lpstr>Friday/Telecon – EC Motions</vt:lpstr>
      <vt:lpstr>x.xxx Approve ISO/IEC JTC1 Comment responses re: 802.11-2016</vt:lpstr>
      <vt:lpstr>x.xxx Approve ISO/IEC JTC1 Comment responses re: 802.11ai-2016</vt:lpstr>
      <vt:lpstr>x.xxx Information Item: 3GPP RAN WG2 Liaison</vt:lpstr>
      <vt:lpstr>x.xxx Information Item: 3GPP RAN4 Liaison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Stanley, Dorothy</cp:lastModifiedBy>
  <cp:revision>2337</cp:revision>
  <cp:lastPrinted>1998-02-10T13:28:06Z</cp:lastPrinted>
  <dcterms:created xsi:type="dcterms:W3CDTF">1998-02-10T13:07:52Z</dcterms:created>
  <dcterms:modified xsi:type="dcterms:W3CDTF">2017-05-10T00:35:45Z</dcterms:modified>
</cp:coreProperties>
</file>