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4" r:id="rId4"/>
    <p:sldId id="265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 autoAdjust="0"/>
    <p:restoredTop sz="93666"/>
  </p:normalViewPr>
  <p:slideViewPr>
    <p:cSldViewPr>
      <p:cViewPr varScale="1">
        <p:scale>
          <a:sx n="95" d="100"/>
          <a:sy n="95" d="100"/>
        </p:scale>
        <p:origin x="101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6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Bell Labs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802.11-17/0515r0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4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mentor.ieee.org/omniran/dcn/16/omniran-16-0084-07-5gaa-draft-icaid-for-5g-sc-action-a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310338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OmniRAN</a:t>
            </a:r>
            <a:r>
              <a:rPr lang="en-US" dirty="0" smtClean="0"/>
              <a:t> TG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472136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Recent </a:t>
            </a:r>
            <a:r>
              <a:rPr lang="en-US" dirty="0" smtClean="0"/>
              <a:t>P802.1CF D0.4 draft </a:t>
            </a:r>
            <a:r>
              <a:rPr lang="en-US" dirty="0"/>
              <a:t>is available </a:t>
            </a:r>
            <a:r>
              <a:rPr lang="en-US" dirty="0" smtClean="0"/>
              <a:t>by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www.ieee802.org/1/files/private/cf-drafts/d0/802-1cf-d0-4.pdf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 smtClean="0"/>
              <a:t>w/ 802.11 credentials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Vancouver meeting, Mar13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409" y="1844824"/>
            <a:ext cx="8062664" cy="472440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Comment resolution of TG ballot recirculation on draft D0.4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Submitted comments </a:t>
            </a:r>
            <a:r>
              <a:rPr lang="en-US" dirty="0" smtClean="0"/>
              <a:t>addressing remaining </a:t>
            </a:r>
            <a:r>
              <a:rPr lang="en-US" dirty="0"/>
              <a:t>opens of draft specification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Comment resolution</a:t>
            </a:r>
          </a:p>
          <a:p>
            <a:pPr marL="1200150" lvl="2" indent="-28575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Most of the comments resolved.</a:t>
            </a:r>
          </a:p>
          <a:p>
            <a:pPr marL="1200150" lvl="2" indent="-28575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5 pending contributions to be reviewed in the next conference call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Going </a:t>
            </a:r>
            <a:r>
              <a:rPr lang="en-US" dirty="0"/>
              <a:t>forward to draft D0.5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eady </a:t>
            </a:r>
            <a:r>
              <a:rPr lang="en-US" dirty="0"/>
              <a:t>for WG ballot, however group decided to add additional content on</a:t>
            </a:r>
          </a:p>
          <a:p>
            <a:pPr marL="1200150" lvl="2" indent="-28575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Time Sensitive Networking</a:t>
            </a:r>
          </a:p>
          <a:p>
            <a:pPr marL="1200150" lvl="2" indent="-28575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Access Network Data Models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May delay completion of D0.5 until July F2F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Estimated timeline for P802.1CF with extended scope: 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Starting WG ballot after July 2017, Sponsor Ballot Mar 2018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Industry </a:t>
            </a:r>
            <a:r>
              <a:rPr lang="en-US" dirty="0"/>
              <a:t>Connections </a:t>
            </a:r>
            <a:r>
              <a:rPr lang="en-US" dirty="0" smtClean="0"/>
              <a:t>activity</a:t>
            </a:r>
            <a:endParaRPr lang="en-US" baseline="30000" dirty="0"/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Review of comments on draft </a:t>
            </a:r>
            <a:r>
              <a:rPr lang="en-US" dirty="0" smtClean="0"/>
              <a:t>ICAID in special session on March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marL="1200150" lvl="2" indent="-285750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ough consensus reached, challenges to find appropriate wording </a:t>
            </a:r>
            <a:r>
              <a:rPr lang="en-US" dirty="0" smtClean="0"/>
              <a:t>fitting</a:t>
            </a:r>
            <a:r>
              <a:rPr lang="en-US" dirty="0" smtClean="0"/>
              <a:t> </a:t>
            </a:r>
            <a:r>
              <a:rPr lang="en-US" dirty="0" smtClean="0"/>
              <a:t>everybody.</a:t>
            </a:r>
            <a:endParaRPr lang="en-US" dirty="0"/>
          </a:p>
          <a:p>
            <a:pPr marL="800100" lvl="1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Adoption of AANI SC </a:t>
            </a:r>
            <a:r>
              <a:rPr lang="en-US" dirty="0" smtClean="0"/>
              <a:t>text proposals; </a:t>
            </a:r>
            <a:r>
              <a:rPr lang="en-US" dirty="0" smtClean="0"/>
              <a:t>THANKS</a:t>
            </a:r>
            <a:r>
              <a:rPr lang="en-US" dirty="0" smtClean="0">
                <a:sym typeface="Wingdings"/>
              </a:rPr>
              <a:t></a:t>
            </a:r>
          </a:p>
          <a:p>
            <a:pPr marL="800100" lvl="1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 smtClean="0">
                <a:sym typeface="Wingdings"/>
              </a:rPr>
              <a:t>Final edit on demand of Paul </a:t>
            </a:r>
            <a:r>
              <a:rPr lang="en-US" dirty="0" err="1" smtClean="0">
                <a:sym typeface="Wingdings"/>
              </a:rPr>
              <a:t>Nikolich</a:t>
            </a:r>
            <a:r>
              <a:rPr lang="en-US" dirty="0" smtClean="0">
                <a:sym typeface="Wingdings"/>
              </a:rPr>
              <a:t> to explain coexistence with 802.3 NEA</a:t>
            </a:r>
          </a:p>
          <a:p>
            <a:pPr marL="800100" lvl="1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 smtClean="0">
                <a:sym typeface="Wingdings"/>
              </a:rPr>
              <a:t>ICAID proposal approved by 802.1: 20y/0n/4a</a:t>
            </a:r>
            <a:endParaRPr lang="en-US" dirty="0" smtClean="0">
              <a:sym typeface="Wingdings"/>
            </a:endParaRPr>
          </a:p>
          <a:p>
            <a:pPr marL="800100" lvl="1">
              <a:lnSpc>
                <a:spcPct val="11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mentor.ieee.org/omniran/dcn/16/omniran-16-0084-07-5gaa-draft-icaid-for-5g-sc-action-a.docx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it-IT" dirty="0" smtClean="0"/>
              <a:t>Stuttgart, Germany , </a:t>
            </a:r>
            <a:r>
              <a:rPr lang="it-IT" dirty="0" err="1" smtClean="0"/>
              <a:t>May</a:t>
            </a:r>
            <a:r>
              <a:rPr lang="it-IT" dirty="0" smtClean="0"/>
              <a:t> 15-18, </a:t>
            </a:r>
            <a:r>
              <a:rPr lang="it-IT" dirty="0" smtClean="0"/>
              <a:t>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751013"/>
            <a:ext cx="8229600" cy="4693322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Envisioned topics:</a:t>
            </a:r>
          </a:p>
          <a:p>
            <a:pPr marL="800100" lvl="1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Review comment resolution on D0.4</a:t>
            </a:r>
          </a:p>
          <a:p>
            <a:pPr marL="800100" lvl="1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Discuss contributions on</a:t>
            </a:r>
          </a:p>
          <a:p>
            <a:pPr marL="1200150" lvl="2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Access Network Data Modeling</a:t>
            </a:r>
          </a:p>
          <a:p>
            <a:pPr marL="1200150" lvl="2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Time Sensitive Networking</a:t>
            </a:r>
          </a:p>
          <a:p>
            <a:pPr marL="800100" lvl="1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Review status of </a:t>
            </a:r>
            <a:r>
              <a:rPr lang="en-US" dirty="0" smtClean="0"/>
              <a:t>IC activity</a:t>
            </a:r>
            <a:endParaRPr lang="en-US" dirty="0"/>
          </a:p>
          <a:p>
            <a:pPr marL="400050">
              <a:spcBef>
                <a:spcPts val="300"/>
              </a:spcBef>
              <a:buFont typeface="Arial" charset="0"/>
              <a:buChar char="•"/>
            </a:pPr>
            <a:r>
              <a:rPr lang="en-US" dirty="0" smtClean="0"/>
              <a:t>Upcoming </a:t>
            </a:r>
            <a:r>
              <a:rPr lang="en-US" dirty="0"/>
              <a:t>conference calls</a:t>
            </a:r>
          </a:p>
          <a:p>
            <a:pPr marL="800100" lvl="1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April 11</a:t>
            </a:r>
            <a:r>
              <a:rPr lang="en-US" baseline="30000" dirty="0"/>
              <a:t>th</a:t>
            </a:r>
            <a:r>
              <a:rPr lang="en-US" dirty="0"/>
              <a:t>, 09:30am ET</a:t>
            </a:r>
          </a:p>
          <a:p>
            <a:pPr marL="1200150" lvl="2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Review of pending contributions for comment resolution</a:t>
            </a:r>
          </a:p>
          <a:p>
            <a:pPr marL="800100" lvl="1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May 2</a:t>
            </a:r>
            <a:r>
              <a:rPr lang="en-US" baseline="30000" dirty="0"/>
              <a:t>nd</a:t>
            </a:r>
            <a:r>
              <a:rPr lang="en-US" dirty="0"/>
              <a:t> , 09:30am ET, if needed for comment resolution</a:t>
            </a:r>
          </a:p>
          <a:p>
            <a:pPr marL="1200150" lvl="2">
              <a:spcBef>
                <a:spcPts val="300"/>
              </a:spcBef>
              <a:buFont typeface="Arial" charset="0"/>
              <a:buChar char="•"/>
            </a:pPr>
            <a:r>
              <a:rPr lang="en-US" dirty="0"/>
              <a:t>Review of pending contributions for comment </a:t>
            </a:r>
            <a:r>
              <a:rPr lang="en-US" dirty="0" smtClean="0"/>
              <a:t>resolution</a:t>
            </a:r>
          </a:p>
          <a:p>
            <a:pPr marL="800100" lvl="1">
              <a:spcBef>
                <a:spcPts val="300"/>
              </a:spcBef>
              <a:buFont typeface="Arial" charset="0"/>
              <a:buChar char="•"/>
            </a:pPr>
            <a:r>
              <a:rPr lang="en-US" dirty="0" smtClean="0"/>
              <a:t>Dial-in details and agenda proposal on</a:t>
            </a:r>
          </a:p>
          <a:p>
            <a:pPr marL="1200150" lvl="2">
              <a:spcBef>
                <a:spcPts val="300"/>
              </a:spcBef>
              <a:buFont typeface="Arial" charset="0"/>
              <a:buChar char="•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mentor.ieee.org/omniran/bp/StartPage</a:t>
            </a:r>
            <a:endParaRPr lang="en-US" dirty="0"/>
          </a:p>
          <a:p>
            <a:pPr marL="1200150" lvl="2" indent="-2857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Bell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365</Words>
  <Application>Microsoft Macintosh PowerPoint</Application>
  <PresentationFormat>On-screen Show (4:3)</PresentationFormat>
  <Paragraphs>68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Times New Roman</vt:lpstr>
      <vt:lpstr>Wingdings</vt:lpstr>
      <vt:lpstr>Arial</vt:lpstr>
      <vt:lpstr>Office Theme</vt:lpstr>
      <vt:lpstr>Document</vt:lpstr>
      <vt:lpstr>IEEE 802.1 OmniRAN TG Status Report to IEEE 802 WGs</vt:lpstr>
      <vt:lpstr>IEEE 802.1 OmniRAN TG Resources</vt:lpstr>
      <vt:lpstr>OmniRAN TG Achievements Vancouver meeting, Mar13th – 16th  </vt:lpstr>
      <vt:lpstr>Looking forward to next session in  Stuttgart, Germany , May 15-18, 2017</vt:lpstr>
    </vt:vector>
  </TitlesOfParts>
  <Company>Intel Corporation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33</cp:revision>
  <cp:lastPrinted>1601-01-01T00:00:00Z</cp:lastPrinted>
  <dcterms:created xsi:type="dcterms:W3CDTF">2014-04-14T10:59:07Z</dcterms:created>
  <dcterms:modified xsi:type="dcterms:W3CDTF">2017-03-17T02:16:45Z</dcterms:modified>
</cp:coreProperties>
</file>