
<file path=[Content_Types].xml><?xml version="1.0" encoding="utf-8"?>
<Types xmlns="http://schemas.openxmlformats.org/package/2006/content-types">
  <Default Extension="xml" ContentType="application/xml"/>
  <Default Extension="doc" ContentType="application/msword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8" r:id="rId3"/>
    <p:sldId id="259" r:id="rId4"/>
    <p:sldId id="260" r:id="rId5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4" autoAdjust="0"/>
    <p:restoredTop sz="94660"/>
  </p:normalViewPr>
  <p:slideViewPr>
    <p:cSldViewPr>
      <p:cViewPr varScale="1">
        <p:scale>
          <a:sx n="70" d="100"/>
          <a:sy n="70" d="100"/>
        </p:scale>
        <p:origin x="-704" y="-10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handoutMaster" Target="handoutMasters/handoutMaster1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mr-IN" smtClean="0"/>
              <a:t>doc.: IEEE 802.11-17/0514r0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March 2017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mr-IN" smtClean="0"/>
              <a:t>doc.: IEEE 802.11-17/0514r0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2017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mr-IN" smtClean="0"/>
              <a:t>doc.: IEEE 802.11-17/0514r0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2017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mr-IN" smtClean="0"/>
              <a:t>doc.: IEEE 802.11-17/0514r0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2017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2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606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mr-IN" smtClean="0"/>
              <a:t>doc.: IEEE 802.11-17/0514r0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2017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6A824DE9-FED7-4AB7-8253-E7DBD107D396}" type="slidenum">
              <a:rPr lang="en-US"/>
              <a:pPr/>
              <a:t>3</a:t>
            </a:fld>
            <a:endParaRPr lang="en-US"/>
          </a:p>
        </p:txBody>
      </p:sp>
      <p:sp>
        <p:nvSpPr>
          <p:cNvPr id="15361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536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7729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mr-IN" smtClean="0"/>
              <a:t>doc.: IEEE 802.11-17/0514r0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2017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D310956-CE0F-4B68-9CE0-7A7604BB42D7}" type="slidenum">
              <a:rPr lang="en-US"/>
              <a:pPr/>
              <a:t>4</a:t>
            </a:fld>
            <a:endParaRPr lang="en-US"/>
          </a:p>
        </p:txBody>
      </p:sp>
      <p:sp>
        <p:nvSpPr>
          <p:cNvPr id="1638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5585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 Technologies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Donald Eastlake, Huawei Technologies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2017</a:t>
            </a:r>
            <a:endParaRPr lang="en-GB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 Technologies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2017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 Technologies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2017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 Technologies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2017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 Technologies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2017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 Technologies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 Technologies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 Technologies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2017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Donald Eastlake, Huawei Technologies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802.11-17/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0514r0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xmlns:p14="http://schemas.microsoft.com/office/powerpoint/2010/main"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Microsoft_Word_97_-_2004_Document1.doc"/><Relationship Id="rId5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March 2017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Donald Eastlake, Huawei Technologies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600" dirty="0" err="1"/>
              <a:t>TGak</a:t>
            </a:r>
            <a:r>
              <a:rPr lang="en-US" sz="3600" dirty="0"/>
              <a:t> </a:t>
            </a:r>
            <a:r>
              <a:rPr lang="en-US" sz="3600" dirty="0" smtClean="0"/>
              <a:t>March Closing </a:t>
            </a:r>
            <a:r>
              <a:rPr lang="en-US" sz="3600" dirty="0"/>
              <a:t>Report </a:t>
            </a:r>
            <a:endParaRPr lang="en-GB" sz="36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2017-</a:t>
            </a:r>
            <a:r>
              <a:rPr lang="en-GB" sz="2000" b="0" dirty="0" smtClean="0"/>
              <a:t>03-16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79005863"/>
              </p:ext>
            </p:extLst>
          </p:nvPr>
        </p:nvGraphicFramePr>
        <p:xfrm>
          <a:off x="508000" y="2459038"/>
          <a:ext cx="8156575" cy="2139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2" name="Document" r:id="rId4" imgW="8255000" imgH="2171700" progId="Word.Document.8">
                  <p:embed/>
                </p:oleObj>
              </mc:Choice>
              <mc:Fallback>
                <p:oleObj name="Document" r:id="rId4" imgW="8255000" imgH="217170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2459038"/>
                        <a:ext cx="8156575" cy="2139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979712" y="4725144"/>
            <a:ext cx="5112568" cy="129266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Abstract</a:t>
            </a:r>
          </a:p>
          <a:p>
            <a:endParaRPr lang="en-US" sz="1800" dirty="0" smtClean="0">
              <a:solidFill>
                <a:schemeClr val="tx1"/>
              </a:solidFill>
            </a:endParaRPr>
          </a:p>
          <a:p>
            <a:r>
              <a:rPr lang="en-US" sz="1800" dirty="0" smtClean="0">
                <a:solidFill>
                  <a:schemeClr val="tx1"/>
                </a:solidFill>
              </a:rPr>
              <a:t>Closing Report of the 802.11 </a:t>
            </a:r>
            <a:r>
              <a:rPr lang="en-US" sz="1800" dirty="0" err="1" smtClean="0">
                <a:solidFill>
                  <a:schemeClr val="tx1"/>
                </a:solidFill>
              </a:rPr>
              <a:t>TGak</a:t>
            </a:r>
            <a:r>
              <a:rPr lang="en-US" sz="1800" dirty="0" smtClean="0">
                <a:solidFill>
                  <a:schemeClr val="tx1"/>
                </a:solidFill>
              </a:rPr>
              <a:t> meeting </a:t>
            </a:r>
            <a:r>
              <a:rPr lang="en-US" sz="1800" dirty="0" smtClean="0">
                <a:solidFill>
                  <a:schemeClr val="tx1"/>
                </a:solidFill>
              </a:rPr>
              <a:t>March 2017 </a:t>
            </a:r>
            <a:r>
              <a:rPr lang="en-US" sz="1800" dirty="0" smtClean="0">
                <a:solidFill>
                  <a:schemeClr val="tx1"/>
                </a:solidFill>
              </a:rPr>
              <a:t>in </a:t>
            </a:r>
            <a:r>
              <a:rPr lang="en-US" sz="1800" dirty="0" smtClean="0">
                <a:solidFill>
                  <a:schemeClr val="tx1"/>
                </a:solidFill>
              </a:rPr>
              <a:t>Vancouver, British Columbia.</a:t>
            </a:r>
            <a:endParaRPr lang="en-US" sz="1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March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000760" y="6475413"/>
            <a:ext cx="2541578" cy="168297"/>
          </a:xfrm>
        </p:spPr>
        <p:txBody>
          <a:bodyPr/>
          <a:lstStyle/>
          <a:p>
            <a:r>
              <a:rPr lang="en-GB" smtClean="0"/>
              <a:t>Donald Eastlake, Huawei Technologies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2</a:t>
            </a:fld>
            <a:endParaRPr lang="en-GB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err="1"/>
              <a:t>TGak</a:t>
            </a:r>
            <a:r>
              <a:rPr lang="en-US" dirty="0"/>
              <a:t> Closing Report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30532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/>
              <a:t>Accomplishments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400" dirty="0" err="1" smtClean="0"/>
              <a:t>TGak</a:t>
            </a:r>
            <a:r>
              <a:rPr lang="en-GB" sz="2400" dirty="0" smtClean="0"/>
              <a:t> </a:t>
            </a:r>
            <a:r>
              <a:rPr lang="en-GB" sz="2400" dirty="0"/>
              <a:t>entered the week with </a:t>
            </a:r>
            <a:r>
              <a:rPr lang="en-GB" sz="2400" dirty="0" smtClean="0"/>
              <a:t>the </a:t>
            </a:r>
            <a:r>
              <a:rPr lang="en-GB" sz="2400" dirty="0" smtClean="0"/>
              <a:t>7 </a:t>
            </a:r>
            <a:r>
              <a:rPr lang="en-GB" sz="2400" dirty="0" smtClean="0"/>
              <a:t>comments </a:t>
            </a:r>
            <a:r>
              <a:rPr lang="en-GB" sz="2400" dirty="0"/>
              <a:t>from recirculation </a:t>
            </a:r>
            <a:r>
              <a:rPr lang="en-GB" sz="2400" dirty="0" smtClean="0"/>
              <a:t>LB#227 </a:t>
            </a:r>
            <a:r>
              <a:rPr lang="en-GB" sz="2400" dirty="0"/>
              <a:t>unresolved. </a:t>
            </a:r>
            <a:r>
              <a:rPr lang="en-GB" sz="2400" dirty="0" smtClean="0"/>
              <a:t>Early in the </a:t>
            </a:r>
            <a:r>
              <a:rPr lang="en-GB" sz="2400" dirty="0"/>
              <a:t>week, it </a:t>
            </a:r>
            <a:r>
              <a:rPr lang="en-GB" sz="2400" dirty="0" smtClean="0"/>
              <a:t>resolved all of those comments.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400" dirty="0" smtClean="0"/>
              <a:t>Based on those comment resolutions, P802.11ak Draft D4.0 was posted.</a:t>
            </a:r>
            <a:endParaRPr lang="en-GB" sz="2400" dirty="0"/>
          </a:p>
          <a:p>
            <a:pPr lvl="1">
              <a:buFont typeface="Times New Roman" pitchFamily="16" charset="0"/>
              <a:buChar char="•"/>
            </a:pPr>
            <a:r>
              <a:rPr lang="en-GB" sz="2400" dirty="0" smtClean="0"/>
              <a:t>Recirculation WG LB #229 has been started on D4.0</a:t>
            </a:r>
            <a:r>
              <a:rPr lang="en-GB" sz="2400" dirty="0" smtClean="0"/>
              <a:t>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400" dirty="0" err="1" smtClean="0"/>
              <a:t>TGak</a:t>
            </a:r>
            <a:r>
              <a:rPr lang="en-GB" sz="2400" dirty="0" smtClean="0"/>
              <a:t> is asking conditional approval for P802.11ak to go to Sponsor Ballot.</a:t>
            </a:r>
            <a:endParaRPr lang="en-GB" sz="2400" dirty="0"/>
          </a:p>
          <a:p>
            <a:pPr lvl="1">
              <a:buFont typeface="Times New Roman" pitchFamily="16" charset="0"/>
              <a:buChar char="•"/>
            </a:pPr>
            <a:r>
              <a:rPr lang="en-GB" sz="2400" dirty="0" smtClean="0"/>
              <a:t>An </a:t>
            </a:r>
            <a:r>
              <a:rPr lang="en-GB" sz="2400" dirty="0"/>
              <a:t>annotated agenda is in 11-</a:t>
            </a:r>
            <a:r>
              <a:rPr lang="en-GB" sz="2400" dirty="0" smtClean="0"/>
              <a:t>17/0194r7.</a:t>
            </a:r>
            <a:endParaRPr lang="en-GB" sz="2400" dirty="0"/>
          </a:p>
          <a:p>
            <a:pPr lvl="1">
              <a:buFont typeface="Times New Roman" pitchFamily="16" charset="0"/>
              <a:buChar char="•"/>
            </a:pPr>
            <a:r>
              <a:rPr lang="en-GB" sz="2400" dirty="0"/>
              <a:t>The minutes will be in 11-</a:t>
            </a:r>
            <a:r>
              <a:rPr lang="en-GB" sz="2400" dirty="0" smtClean="0"/>
              <a:t>17/0513.</a:t>
            </a:r>
            <a:endParaRPr lang="en-GB" sz="2400" dirty="0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March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572264" y="6475413"/>
            <a:ext cx="1970074" cy="180975"/>
          </a:xfrm>
        </p:spPr>
        <p:txBody>
          <a:bodyPr/>
          <a:lstStyle/>
          <a:p>
            <a:r>
              <a:rPr lang="en-GB" smtClean="0"/>
              <a:t>Donald Eastlake, Huawei Technologies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6C8F0547-AFA8-4805-9A22-12721CDE959F}" type="slidenum">
              <a:rPr lang="en-GB"/>
              <a:pPr/>
              <a:t>3</a:t>
            </a:fld>
            <a:endParaRPr lang="en-GB"/>
          </a:p>
        </p:txBody>
      </p:sp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err="1"/>
              <a:t>TGak</a:t>
            </a:r>
            <a:r>
              <a:rPr lang="en-US" dirty="0"/>
              <a:t> Closing Report</a:t>
            </a:r>
            <a:endParaRPr lang="en-GB" dirty="0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42910" y="1571612"/>
            <a:ext cx="7772400" cy="4929222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2800" dirty="0" smtClean="0"/>
              <a:t>Submissions</a:t>
            </a:r>
          </a:p>
          <a:p>
            <a:pPr marL="800100" lvl="1" indent="-342900">
              <a:buFont typeface="Arial"/>
              <a:buChar char="•"/>
            </a:pPr>
            <a:endParaRPr lang="en-US" sz="2400" dirty="0" smtClean="0"/>
          </a:p>
          <a:p>
            <a:pPr marL="800100" lvl="1" indent="-342900">
              <a:buFont typeface="Arial"/>
              <a:buChar char="•"/>
            </a:pPr>
            <a:r>
              <a:rPr lang="en-US" sz="2400" dirty="0" smtClean="0"/>
              <a:t>11</a:t>
            </a:r>
            <a:r>
              <a:rPr lang="en-US" sz="2400" dirty="0"/>
              <a:t>-17</a:t>
            </a:r>
            <a:r>
              <a:rPr lang="en-US" sz="2400" dirty="0" smtClean="0"/>
              <a:t>/</a:t>
            </a:r>
            <a:r>
              <a:rPr lang="en-US" sz="2400" dirty="0" smtClean="0"/>
              <a:t>0416, Donald Eastlake (Huawei)</a:t>
            </a:r>
            <a:r>
              <a:rPr lang="en-US" sz="2400" dirty="0"/>
              <a:t>, </a:t>
            </a:r>
            <a:r>
              <a:rPr lang="en-US" sz="2400" dirty="0" smtClean="0"/>
              <a:t>“CIDs 1443”</a:t>
            </a:r>
            <a:endParaRPr lang="en-US" sz="2400" dirty="0"/>
          </a:p>
          <a:p>
            <a:pPr marL="800100" lvl="1" indent="-342900">
              <a:buFont typeface="Arial"/>
              <a:buChar char="•"/>
            </a:pPr>
            <a:r>
              <a:rPr lang="en-US" sz="2400" dirty="0"/>
              <a:t>11-17</a:t>
            </a:r>
            <a:r>
              <a:rPr lang="en-US" sz="2400" dirty="0" smtClean="0"/>
              <a:t>/</a:t>
            </a:r>
            <a:r>
              <a:rPr lang="en-US" sz="2400" dirty="0" smtClean="0"/>
              <a:t>0269, Mark Hamilton (Ruckus Brocade))</a:t>
            </a:r>
            <a:r>
              <a:rPr lang="en-US" sz="2400" dirty="0"/>
              <a:t>, “</a:t>
            </a:r>
            <a:r>
              <a:rPr lang="en-US" sz="2400" dirty="0" smtClean="0"/>
              <a:t>LB227 Proposed Resolutions”</a:t>
            </a:r>
            <a:endParaRPr lang="en-US" sz="2400" dirty="0"/>
          </a:p>
          <a:p>
            <a:pPr marL="800100" lvl="1" indent="-342900">
              <a:buFont typeface="Arial"/>
              <a:buChar char="•"/>
            </a:pPr>
            <a:r>
              <a:rPr lang="en-US" sz="2400" dirty="0"/>
              <a:t>11-17</a:t>
            </a:r>
            <a:r>
              <a:rPr lang="en-US" sz="2400" dirty="0" smtClean="0"/>
              <a:t>/</a:t>
            </a:r>
            <a:r>
              <a:rPr lang="en-US" sz="2400" dirty="0" smtClean="0"/>
              <a:t>0409</a:t>
            </a:r>
            <a:r>
              <a:rPr lang="en-US" sz="2400" dirty="0"/>
              <a:t>, </a:t>
            </a:r>
            <a:r>
              <a:rPr lang="en-US" sz="2400" dirty="0" smtClean="0"/>
              <a:t>Donald </a:t>
            </a:r>
            <a:r>
              <a:rPr lang="en-US" sz="2400" dirty="0"/>
              <a:t>Eastlake (Huawei))</a:t>
            </a:r>
            <a:r>
              <a:rPr lang="en-US" sz="2400" dirty="0" smtClean="0"/>
              <a:t>, </a:t>
            </a:r>
            <a:r>
              <a:rPr lang="en-US" sz="2400" dirty="0" smtClean="0"/>
              <a:t>“CIDs 1402 and 1444”</a:t>
            </a:r>
            <a:endParaRPr lang="en-US" sz="2400" dirty="0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March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500826" y="6475413"/>
            <a:ext cx="2041512" cy="180975"/>
          </a:xfrm>
        </p:spPr>
        <p:txBody>
          <a:bodyPr/>
          <a:lstStyle/>
          <a:p>
            <a:r>
              <a:rPr lang="en-GB" smtClean="0"/>
              <a:t>Donald Eastlake, Huawei Technologies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640FCA93-0460-4BB8-89C2-809FD46B8F3F}" type="slidenum">
              <a:rPr lang="en-GB"/>
              <a:pPr/>
              <a:t>4</a:t>
            </a:fld>
            <a:endParaRPr lang="en-GB"/>
          </a:p>
        </p:txBody>
      </p:sp>
      <p:sp>
        <p:nvSpPr>
          <p:cNvPr id="7169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err="1"/>
              <a:t>TGak</a:t>
            </a:r>
            <a:r>
              <a:rPr lang="en-US" dirty="0"/>
              <a:t> Closing Report</a:t>
            </a:r>
            <a:endParaRPr lang="en-GB" dirty="0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2800" dirty="0"/>
              <a:t>Teleconferences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400" dirty="0"/>
              <a:t>Decided to hold 1 ½ </a:t>
            </a:r>
            <a:r>
              <a:rPr lang="en-GB" sz="2400" dirty="0" smtClean="0"/>
              <a:t>hour teleconferences </a:t>
            </a:r>
            <a:r>
              <a:rPr lang="en-US" sz="2400" dirty="0" smtClean="0"/>
              <a:t>through </a:t>
            </a:r>
            <a:r>
              <a:rPr lang="en-US" sz="2400" dirty="0"/>
              <a:t>the </a:t>
            </a:r>
            <a:r>
              <a:rPr lang="en-US" sz="2400" dirty="0" smtClean="0"/>
              <a:t>March 2017 </a:t>
            </a:r>
            <a:r>
              <a:rPr lang="en-US" sz="2400" dirty="0"/>
              <a:t>802.11 meeting on </a:t>
            </a:r>
            <a:r>
              <a:rPr lang="en-US" sz="2400" dirty="0" smtClean="0"/>
              <a:t>Mondays </a:t>
            </a:r>
            <a:r>
              <a:rPr lang="en-US" sz="2400" dirty="0" smtClean="0"/>
              <a:t>April 3</a:t>
            </a:r>
            <a:r>
              <a:rPr lang="en-US" sz="2400" baseline="30000" dirty="0" smtClean="0"/>
              <a:t>rd</a:t>
            </a:r>
            <a:r>
              <a:rPr lang="en-US" sz="2400" dirty="0" smtClean="0"/>
              <a:t>, </a:t>
            </a:r>
            <a:r>
              <a:rPr lang="en-US" sz="2400" dirty="0"/>
              <a:t>1</a:t>
            </a:r>
            <a:r>
              <a:rPr lang="en-US" sz="2400" dirty="0" smtClean="0"/>
              <a:t>0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, and </a:t>
            </a:r>
            <a:r>
              <a:rPr lang="en-US" sz="2400" dirty="0" smtClean="0"/>
              <a:t>17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 </a:t>
            </a:r>
            <a:r>
              <a:rPr lang="en-US" sz="2400" dirty="0" smtClean="0"/>
              <a:t>at </a:t>
            </a:r>
            <a:r>
              <a:rPr lang="en-US" sz="2400" dirty="0"/>
              <a:t>10am Eastern US Time</a:t>
            </a:r>
            <a:r>
              <a:rPr lang="en-US" sz="2400" dirty="0" smtClean="0"/>
              <a:t>.</a:t>
            </a:r>
            <a:endParaRPr lang="en-GB" sz="2400" dirty="0"/>
          </a:p>
          <a:p>
            <a:pPr>
              <a:buFont typeface="Times New Roman" pitchFamily="16" charset="0"/>
              <a:buChar char="•"/>
            </a:pPr>
            <a:r>
              <a:rPr lang="en-GB" sz="2800" dirty="0" smtClean="0"/>
              <a:t>March 2017 </a:t>
            </a:r>
            <a:r>
              <a:rPr lang="en-GB" sz="2800" dirty="0"/>
              <a:t>Plans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400" dirty="0" smtClean="0"/>
              <a:t>Go to Sponsor Ballot.</a:t>
            </a:r>
          </a:p>
          <a:p>
            <a:pPr lvl="1">
              <a:buFont typeface="Times New Roman" pitchFamily="16" charset="0"/>
              <a:buChar char="•"/>
            </a:pPr>
            <a:endParaRPr lang="en-GB" sz="2400" dirty="0" smtClean="0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802-11-Submission.potx</Template>
  <TotalTime>149</TotalTime>
  <Words>324</Words>
  <Application>Microsoft Macintosh PowerPoint</Application>
  <PresentationFormat>On-screen Show (4:3)</PresentationFormat>
  <Paragraphs>53</Paragraphs>
  <Slides>4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802-11-Submission</vt:lpstr>
      <vt:lpstr>Document</vt:lpstr>
      <vt:lpstr>TGak March Closing Report </vt:lpstr>
      <vt:lpstr>TGak Closing Report</vt:lpstr>
      <vt:lpstr>TGak Closing Report</vt:lpstr>
      <vt:lpstr>TGak Closing Report</vt:lpstr>
    </vt:vector>
  </TitlesOfParts>
  <Company>Intel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Adrian Stephens 6</dc:creator>
  <cp:lastModifiedBy>Donald Eastlake</cp:lastModifiedBy>
  <cp:revision>15</cp:revision>
  <cp:lastPrinted>1601-01-01T00:00:00Z</cp:lastPrinted>
  <dcterms:created xsi:type="dcterms:W3CDTF">2014-04-14T10:59:07Z</dcterms:created>
  <dcterms:modified xsi:type="dcterms:W3CDTF">2017-03-17T02:39:25Z</dcterms:modified>
</cp:coreProperties>
</file>