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96" d="100"/>
          <a:sy n="96" d="100"/>
        </p:scale>
        <p:origin x="336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802.11-17/0511r0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95786" y="332656"/>
            <a:ext cx="1030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Mar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10-00-0000-march-2017-closing-report.pptx" TargetMode="External"/><Relationship Id="rId2" Type="http://schemas.openxmlformats.org/officeDocument/2006/relationships/hyperlink" Target="https://mentor.ieee.org/802.24/dcn/17/24-17-0007-00-0000-march-2017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04-03-sgtg-wireless-characteristics-matrix-update-2017.xlsx" TargetMode="External"/><Relationship Id="rId2" Type="http://schemas.openxmlformats.org/officeDocument/2006/relationships/hyperlink" Target="https://mentor.ieee.org/802.24/dcn/17/24-17-0004-01-sgtg-wireless-characteristics-matrix-update-2017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4/dcn/15/24-15-0036-01-IoTg-internet-of-things-iot-overview-white-paper-draft.pdf" TargetMode="External"/><Relationship Id="rId4" Type="http://schemas.openxmlformats.org/officeDocument/2006/relationships/hyperlink" Target="https://mentor.ieee.org/802.24/dcn/17/24-17-0006-01-sgtg-tsn-utility-applications-white-paper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2017-03-16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/>
              <a:t>802.24.2 TG meets at Plenaries and all-802 Interims</a:t>
            </a:r>
          </a:p>
          <a:p>
            <a:r>
              <a:rPr lang="en-US" dirty="0"/>
              <a:t>March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24-17-0007r0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3"/>
              </a:rPr>
              <a:t>24-17-0010r0</a:t>
            </a:r>
            <a:endParaRPr lang="en-US" dirty="0"/>
          </a:p>
          <a:p>
            <a:r>
              <a:rPr lang="en-US" dirty="0"/>
              <a:t>Minutes			24-17-0009r0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 Vertical Applications TAG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802.24.1 Smart Grid TG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Activities – March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134672" cy="4968552"/>
          </a:xfrm>
        </p:spPr>
        <p:txBody>
          <a:bodyPr>
            <a:normAutofit fontScale="92500"/>
          </a:bodyPr>
          <a:lstStyle/>
          <a:p>
            <a:r>
              <a:rPr lang="en-US" sz="2600" dirty="0"/>
              <a:t>24.1 Continued updating SGIP PAP2 Wireless Matrix </a:t>
            </a:r>
          </a:p>
          <a:p>
            <a:pPr lvl="1"/>
            <a:r>
              <a:rPr lang="en-US" sz="2200" dirty="0"/>
              <a:t>Included input from 802.11ah, 802.22, 802.16</a:t>
            </a:r>
            <a:endParaRPr lang="en-US" sz="2200" dirty="0">
              <a:hlinkClick r:id="rId2"/>
            </a:endParaRPr>
          </a:p>
          <a:p>
            <a:pPr lvl="1"/>
            <a:r>
              <a:rPr lang="en-US" sz="2200" dirty="0"/>
              <a:t>Latest version  </a:t>
            </a:r>
            <a:r>
              <a:rPr lang="en-US" sz="2200" dirty="0">
                <a:hlinkClick r:id="rId3"/>
              </a:rPr>
              <a:t>24-17-0004r3</a:t>
            </a:r>
            <a:endParaRPr lang="en-US" sz="2200" dirty="0"/>
          </a:p>
          <a:p>
            <a:pPr lvl="1"/>
            <a:r>
              <a:rPr lang="en-US" sz="2200" dirty="0"/>
              <a:t>Remaining question on 802.11ac spectral efficiency</a:t>
            </a:r>
          </a:p>
          <a:p>
            <a:r>
              <a:rPr lang="en-US" sz="2600" dirty="0"/>
              <a:t>24.1 TSN for utilities white paper </a:t>
            </a:r>
          </a:p>
          <a:p>
            <a:pPr lvl="1"/>
            <a:r>
              <a:rPr lang="en-US" sz="2200" dirty="0"/>
              <a:t>Topic: applications of IEEE 802 Time Sensitive Networking (TSN) for utilities. </a:t>
            </a:r>
          </a:p>
          <a:p>
            <a:pPr lvl="1"/>
            <a:r>
              <a:rPr lang="en-US" sz="2200" dirty="0"/>
              <a:t>Latest version </a:t>
            </a:r>
            <a:r>
              <a:rPr lang="en-US" sz="2200" dirty="0">
                <a:hlinkClick r:id="rId4"/>
              </a:rPr>
              <a:t>24-17-0006r1</a:t>
            </a:r>
            <a:endParaRPr lang="en-US" sz="2200" dirty="0"/>
          </a:p>
          <a:p>
            <a:pPr lvl="1"/>
            <a:r>
              <a:rPr lang="en-US" sz="2200" dirty="0"/>
              <a:t>Developed contributors team at joint Session with 802.1 TSN TG</a:t>
            </a:r>
          </a:p>
          <a:p>
            <a:r>
              <a:rPr lang="en-US" sz="2800" dirty="0"/>
              <a:t>24.2 IoT White Paper</a:t>
            </a:r>
          </a:p>
          <a:p>
            <a:pPr lvl="1"/>
            <a:r>
              <a:rPr lang="en-US" sz="2400" dirty="0"/>
              <a:t>Latest Version </a:t>
            </a:r>
            <a:r>
              <a:rPr lang="en-US" sz="2400" dirty="0">
                <a:hlinkClick r:id="rId5"/>
              </a:rPr>
              <a:t>25-15-0036r1</a:t>
            </a:r>
            <a:endParaRPr lang="en-US" sz="2400" dirty="0"/>
          </a:p>
          <a:p>
            <a:pPr lvl="1"/>
            <a:r>
              <a:rPr lang="en-US" dirty="0"/>
              <a:t>24.2 IoT Task Group requested initiating a Liaison with Wi-Fi Alliance IoT Task Group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16758</TotalTime>
  <Words>194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March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844</cp:revision>
  <cp:lastPrinted>1998-02-10T13:28:06Z</cp:lastPrinted>
  <dcterms:created xsi:type="dcterms:W3CDTF">2004-12-02T14:01:45Z</dcterms:created>
  <dcterms:modified xsi:type="dcterms:W3CDTF">2017-03-17T00:51:55Z</dcterms:modified>
</cp:coreProperties>
</file>