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46" r:id="rId3"/>
    <p:sldId id="348" r:id="rId4"/>
    <p:sldId id="34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62" d="100"/>
          <a:sy n="62" d="100"/>
        </p:scale>
        <p:origin x="-264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802.11-17/0506r0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291-05-0000-pded-ad-hoc-agenda-vancouver-in-march-2017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11/R1-1613770.zip" TargetMode="External"/><Relationship Id="rId2" Type="http://schemas.openxmlformats.org/officeDocument/2006/relationships/hyperlink" Target="https://mentor.ieee.org/802.11/dcn/17/11-17-0292-03-0000-draft-ls-to-3gpp-ran1-for-pded-ad-hoc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PDED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oc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Vancouver in Mar 2017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March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IEEE 802.11 PDED ad hoc achieved its goals in Vancouver in Mar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AU" dirty="0" smtClean="0"/>
              <a:t>IEEE 802.11 PDED achievements in Atlanta in Jan 2017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, draft/unapproved minutes on Tuesday &amp; Wednesday)</a:t>
            </a:r>
          </a:p>
          <a:p>
            <a:pPr lvl="1"/>
            <a:r>
              <a:rPr lang="en-AU" dirty="0" smtClean="0"/>
              <a:t>Reviewed activities in 3GPP RAN4 related to coexistence testing</a:t>
            </a:r>
          </a:p>
          <a:p>
            <a:pPr lvl="2"/>
            <a:r>
              <a:rPr lang="en-AU" dirty="0" smtClean="0"/>
              <a:t>The testing is going slowly and is at risk</a:t>
            </a:r>
          </a:p>
          <a:p>
            <a:pPr lvl="1"/>
            <a:r>
              <a:rPr lang="en-AU" dirty="0" smtClean="0"/>
              <a:t>Reviewed what has happened so far on the PDED issue</a:t>
            </a:r>
          </a:p>
          <a:p>
            <a:pPr lvl="1"/>
            <a:r>
              <a:rPr lang="en-AU" dirty="0" smtClean="0"/>
              <a:t>Approved a response to 3GPP RAN1 on the  PDED issue</a:t>
            </a:r>
          </a:p>
          <a:p>
            <a:pPr lvl="1"/>
            <a:r>
              <a:rPr lang="en-AU" dirty="0" smtClean="0"/>
              <a:t>Heard refined presentation on simulation of LAA/Wi-Fi coexistence</a:t>
            </a:r>
          </a:p>
          <a:p>
            <a:pPr lvl="2"/>
            <a:r>
              <a:rPr lang="en-US" dirty="0" smtClean="0"/>
              <a:t>Conclusion was changing the ED threshold to -72dBm makes ax WLAN performance worse</a:t>
            </a:r>
            <a:endParaRPr lang="en-AU" dirty="0" smtClean="0"/>
          </a:p>
          <a:p>
            <a:pPr lvl="1"/>
            <a:r>
              <a:rPr lang="en-AU" dirty="0" smtClean="0"/>
              <a:t>Reviewed status of EN 301 893 development</a:t>
            </a:r>
          </a:p>
          <a:p>
            <a:pPr lvl="2"/>
            <a:r>
              <a:rPr lang="en-AU" dirty="0" smtClean="0"/>
              <a:t>IEEE 802 will need to make a case to maintain the “802.11 exception” in the next revision of EN 301 893</a:t>
            </a:r>
          </a:p>
          <a:p>
            <a:pPr lvl="1"/>
            <a:r>
              <a:rPr lang="en-AU" dirty="0" smtClean="0"/>
              <a:t>Discussed future of ad hoc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approved an LS to 3GPP RAN/RAN1/RAN4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PDED ad hoc recommends to IEEE 802.11 WG and IEEE 802 EC that </a:t>
            </a:r>
            <a:r>
              <a:rPr lang="en-AU" i="1" dirty="0">
                <a:hlinkClick r:id="rId2"/>
              </a:rPr>
              <a:t>11-17-292-03</a:t>
            </a:r>
            <a:r>
              <a:rPr lang="en-AU" i="1" dirty="0"/>
              <a:t> be approved as a liaison statement from IEEE 802 to 3GPP RAN/RAN1/RAN4 in relation to Issue 3 and Issue 13 in the </a:t>
            </a:r>
            <a:r>
              <a:rPr lang="en-AU" i="1" dirty="0">
                <a:hlinkClick r:id="rId3"/>
              </a:rPr>
              <a:t>most recent Liaison Statement from 3GPP RAN1</a:t>
            </a:r>
            <a:r>
              <a:rPr lang="en-AU" i="1" dirty="0"/>
              <a:t>. It is recommended that the IEEE 802.11 WG Chair and IEEE 802 EC Chair be given authority to make any editorial changes they deem necessary.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</a:t>
            </a:r>
            <a:r>
              <a:rPr lang="en-AU" dirty="0" smtClean="0"/>
              <a:t>:</a:t>
            </a:r>
          </a:p>
          <a:p>
            <a:pPr lvl="1"/>
            <a:r>
              <a:rPr lang="en-AU" dirty="0" smtClean="0"/>
              <a:t>Result: 10/2/2 (Approved)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0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PDED ad hoc </a:t>
            </a:r>
            <a:r>
              <a:rPr lang="en-AU" dirty="0" smtClean="0"/>
              <a:t>wants to continue its work until at least the </a:t>
            </a:r>
            <a:r>
              <a:rPr lang="en-AU" dirty="0" smtClean="0"/>
              <a:t>Berlin meeting </a:t>
            </a:r>
            <a:r>
              <a:rPr lang="en-AU" dirty="0" smtClean="0"/>
              <a:t>in </a:t>
            </a:r>
            <a:r>
              <a:rPr lang="en-AU" dirty="0" smtClean="0"/>
              <a:t>May </a:t>
            </a:r>
            <a:r>
              <a:rPr lang="en-AU" dirty="0" smtClean="0"/>
              <a:t>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ad hoc discussed the reques</a:t>
            </a:r>
            <a:r>
              <a:rPr lang="en-AU" dirty="0" smtClean="0"/>
              <a:t>t of the WG Chair on whether it should</a:t>
            </a:r>
          </a:p>
          <a:p>
            <a:pPr lvl="2"/>
            <a:r>
              <a:rPr lang="en-AU" dirty="0" smtClean="0"/>
              <a:t>Discontinue</a:t>
            </a:r>
          </a:p>
          <a:p>
            <a:pPr lvl="2"/>
            <a:r>
              <a:rPr lang="en-AU" dirty="0" smtClean="0"/>
              <a:t>Continue as an ad hoc</a:t>
            </a:r>
          </a:p>
          <a:p>
            <a:pPr lvl="2"/>
            <a:r>
              <a:rPr lang="en-AU" dirty="0" smtClean="0"/>
              <a:t>Continue as a SC</a:t>
            </a:r>
          </a:p>
          <a:p>
            <a:pPr lvl="1"/>
            <a:r>
              <a:rPr lang="en-AU" dirty="0" smtClean="0"/>
              <a:t>Ther</a:t>
            </a:r>
            <a:r>
              <a:rPr lang="en-AU" dirty="0" smtClean="0"/>
              <a:t>e was consensus that there is more work to be done</a:t>
            </a:r>
          </a:p>
          <a:p>
            <a:pPr lvl="2"/>
            <a:r>
              <a:rPr lang="en-AU" i="1" dirty="0" smtClean="0"/>
              <a:t>Discuss </a:t>
            </a:r>
            <a:r>
              <a:rPr lang="en-AU" i="1" dirty="0"/>
              <a:t>the use of PD, ED or other LAA/802.11 coexistence mechanisms with the goal of promoting “fair” use of unlicensed </a:t>
            </a:r>
            <a:r>
              <a:rPr lang="en-AU" i="1" dirty="0" smtClean="0"/>
              <a:t>spectrum</a:t>
            </a:r>
          </a:p>
          <a:p>
            <a:pPr lvl="3"/>
            <a:r>
              <a:rPr lang="en-AU" dirty="0"/>
              <a:t>Probably focusing on work with 3GPP </a:t>
            </a:r>
            <a:r>
              <a:rPr lang="en-AU" dirty="0" smtClean="0"/>
              <a:t>RAN/RAN1</a:t>
            </a:r>
            <a:endParaRPr lang="en-AU" i="1" dirty="0" smtClean="0"/>
          </a:p>
          <a:p>
            <a:pPr lvl="2"/>
            <a:r>
              <a:rPr lang="en-AU" i="1" dirty="0"/>
              <a:t>Promote the definition of </a:t>
            </a:r>
            <a:r>
              <a:rPr lang="en-AU" i="1" dirty="0" smtClean="0"/>
              <a:t>rules </a:t>
            </a:r>
            <a:r>
              <a:rPr lang="en-AU" i="1" dirty="0"/>
              <a:t>that allows IEEE 802.11ax “fair access” to global unlicensed spectrum </a:t>
            </a:r>
          </a:p>
          <a:p>
            <a:pPr lvl="3"/>
            <a:r>
              <a:rPr lang="en-AU" dirty="0"/>
              <a:t>Probably focusing on work with </a:t>
            </a:r>
            <a:r>
              <a:rPr lang="en-AU" dirty="0" smtClean="0"/>
              <a:t>ETSI BRAN</a:t>
            </a:r>
          </a:p>
          <a:p>
            <a:pPr lvl="3"/>
            <a:r>
              <a:rPr lang="en-AU" dirty="0" smtClean="0"/>
              <a:t>May also need to consider spatial re-use in addition to coexistence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a</a:t>
            </a:r>
            <a:r>
              <a:rPr lang="en-AU" dirty="0" smtClean="0"/>
              <a:t>d hoc requests it be allowed to continue in current form until July</a:t>
            </a:r>
          </a:p>
          <a:p>
            <a:pPr lvl="2"/>
            <a:r>
              <a:rPr lang="en-AU" dirty="0" smtClean="0"/>
              <a:t> Subsequent discussions with WG Chair indicates he is happy to extend mandate until May</a:t>
            </a:r>
            <a:endParaRPr lang="en-AU" dirty="0"/>
          </a:p>
          <a:p>
            <a:pPr lvl="2"/>
            <a:endParaRPr lang="en-AU" i="1" dirty="0" smtClean="0"/>
          </a:p>
          <a:p>
            <a:pPr lvl="2"/>
            <a:endParaRPr lang="en-AU" i="1" dirty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327</Words>
  <Application>Microsoft Office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802.11 PDED ad hoc closing report in Vancouver in Mar 2017</vt:lpstr>
      <vt:lpstr>IEEE 802.11 PDED ad hoc achieved its goals in Vancouver in Mar 2017</vt:lpstr>
      <vt:lpstr>The SC approved an LS to 3GPP RAN/RAN1/RAN4</vt:lpstr>
      <vt:lpstr>IEEE 802.11 PDED ad hoc wants to continue its work until at least the Berlin meeting in May 2017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2017-03-16T22:33:20Z</dcterms:modified>
</cp:coreProperties>
</file>