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43" autoAdjust="0"/>
  </p:normalViewPr>
  <p:slideViewPr>
    <p:cSldViewPr>
      <p:cViewPr varScale="1">
        <p:scale>
          <a:sx n="85" d="100"/>
          <a:sy n="85" d="100"/>
        </p:scale>
        <p:origin x="1554" y="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March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March 2017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802.11-17/0503r0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195-01-0wng-agenda-for-wng-2017-03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7/11-17-0410-00-0wng-review-of-existing-approaches-and-use-cases-of-obtaining-transmission-opportunity-from-multiple-channels.pptx" TargetMode="External"/><Relationship Id="rId4" Type="http://schemas.openxmlformats.org/officeDocument/2006/relationships/hyperlink" Target="https://mentor.ieee.org/802.11/dcn/17/11-17-0312-00-0wng-introduction-to-rpw-system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2017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/>
              <a:t>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2017-03-16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9761041"/>
              </p:ext>
            </p:extLst>
          </p:nvPr>
        </p:nvGraphicFramePr>
        <p:xfrm>
          <a:off x="711200" y="2451100"/>
          <a:ext cx="7366000" cy="208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5" name="Document" r:id="rId4" imgW="8142570" imgH="2309192" progId="Word.Document.8">
                  <p:embed/>
                </p:oleObj>
              </mc:Choice>
              <mc:Fallback>
                <p:oleObj name="Document" r:id="rId4" imgW="8142570" imgH="230919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0" y="2451100"/>
                        <a:ext cx="7366000" cy="208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2017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80110" y="6484694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March 2017 in Vancouver, BC (Canada)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2017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E1058B0-560A-46B2-A208-C81E4C0153A3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029419"/>
            <a:ext cx="8568952" cy="5279901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2000" dirty="0"/>
              <a:t>Final Agenda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1400" b="0" dirty="0"/>
              <a:t>	    </a:t>
            </a:r>
            <a:r>
              <a:rPr lang="en-US" altLang="en-US" sz="1400" b="0" dirty="0">
                <a:hlinkClick r:id="rId3"/>
              </a:rPr>
              <a:t>https://mentor.ieee.org/802.11/dcn/17/11-17-0195-01-0wng-agenda-for-wng-2017-03.ppt</a:t>
            </a:r>
            <a:r>
              <a:rPr lang="en-US" altLang="en-US" sz="1400" b="0" dirty="0"/>
              <a:t> </a:t>
            </a:r>
            <a:endParaRPr lang="en-US" altLang="en-US" sz="1400" b="0" dirty="0"/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n-US" altLang="en-US" sz="2000" dirty="0"/>
              <a:t>Presentations at January 2017 meeting</a:t>
            </a:r>
            <a:endParaRPr lang="en-GB" altLang="en-US" sz="1800" dirty="0"/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altLang="ja-JP" dirty="0">
                <a:cs typeface="Times New Roman" pitchFamily="18" charset="0"/>
              </a:rPr>
              <a:t>“Introduction to Rotation Polarization Wave System,” Ken Takei, Hitachi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GB" altLang="en-US" sz="1400" dirty="0">
                <a:hlinkClick r:id="rId4"/>
              </a:rPr>
              <a:t>https://mentor.ieee.org/802.11/dcn/17/11-17-0312-00-0wng-introduction-to-rpw-system.pptx</a:t>
            </a:r>
            <a:r>
              <a:rPr lang="en-GB" altLang="en-US" sz="1400" dirty="0"/>
              <a:t> </a:t>
            </a:r>
          </a:p>
          <a:p>
            <a:pPr marL="742950" lvl="2" indent="0">
              <a:spcBef>
                <a:spcPct val="0"/>
              </a:spcBef>
              <a:buNone/>
              <a:defRPr/>
            </a:pPr>
            <a:endParaRPr lang="en-GB" altLang="en-US" sz="1200" dirty="0"/>
          </a:p>
          <a:p>
            <a:pPr marL="857250" lvl="1" indent="-457200">
              <a:spcBef>
                <a:spcPct val="0"/>
              </a:spcBef>
              <a:defRPr/>
            </a:pPr>
            <a:r>
              <a:rPr lang="en-GB" altLang="en-US" dirty="0"/>
              <a:t>“</a:t>
            </a:r>
            <a:r>
              <a:rPr lang="en-US" dirty="0"/>
              <a:t>Review of existing approaches and use cases of obtaining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 transmission opportunity from multiple channels,” Kazuto Yano, Advanced Telecommunications Research Institute International (ATR)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GB" altLang="en-US" sz="1400" dirty="0">
                <a:hlinkClick r:id="rId5"/>
              </a:rPr>
              <a:t>https://mentor.ieee.org/802.11/dcn/17/11-17-0410-00-0wng-review-of-existing-approaches-and-use-cases-of-obtaining-transmission-opportunity-from-multiple-channels.pptx</a:t>
            </a:r>
            <a:r>
              <a:rPr lang="en-GB" altLang="en-US" sz="1400" dirty="0"/>
              <a:t> </a:t>
            </a:r>
          </a:p>
          <a:p>
            <a:pPr marL="457200" indent="-457200">
              <a:spcBef>
                <a:spcPts val="0"/>
              </a:spcBef>
            </a:pPr>
            <a:r>
              <a:rPr lang="en-GB" altLang="en-US" sz="2000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sz="1600" dirty="0"/>
              <a:t> 11-17/0484r0</a:t>
            </a:r>
          </a:p>
          <a:p>
            <a:pPr>
              <a:spcBef>
                <a:spcPts val="0"/>
              </a:spcBef>
            </a:pPr>
            <a:r>
              <a:rPr lang="en-GB" altLang="ko-KR" sz="2000" dirty="0">
                <a:ea typeface="Gulim" pitchFamily="34" charset="-127"/>
              </a:rPr>
              <a:t>Plans for May 2017</a:t>
            </a:r>
            <a:endParaRPr lang="en-US" altLang="en-US" sz="2000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sz="1800" dirty="0"/>
              <a:t>TBD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sz="2200" dirty="0"/>
              <a:t>No motions, no conference calls</a:t>
            </a: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endParaRPr lang="en-US" sz="2000" dirty="0"/>
          </a:p>
          <a:p>
            <a:pPr lvl="2" eaLnBrk="1" hangingPunct="1">
              <a:spcBef>
                <a:spcPts val="0"/>
              </a:spcBef>
              <a:defRPr/>
            </a:pP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13411</TotalTime>
  <Words>104</Words>
  <Application>Microsoft Office PowerPoint</Application>
  <PresentationFormat>On-screen Show (4:3)</PresentationFormat>
  <Paragraphs>40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Gulim</vt:lpstr>
      <vt:lpstr>Times New Roman</vt:lpstr>
      <vt:lpstr>802-11-Submission</vt:lpstr>
      <vt:lpstr>Document</vt:lpstr>
      <vt:lpstr>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Jim Lansford</cp:lastModifiedBy>
  <cp:revision>766</cp:revision>
  <cp:lastPrinted>1998-02-10T13:28:06Z</cp:lastPrinted>
  <dcterms:created xsi:type="dcterms:W3CDTF">2004-12-02T14:01:45Z</dcterms:created>
  <dcterms:modified xsi:type="dcterms:W3CDTF">2017-03-16T21:06:11Z</dcterms:modified>
</cp:coreProperties>
</file>