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2" r:id="rId4"/>
    <p:sldId id="273" r:id="rId5"/>
    <p:sldId id="282" r:id="rId6"/>
    <p:sldId id="283" r:id="rId7"/>
    <p:sldId id="278" r:id="rId8"/>
    <p:sldId id="279" r:id="rId9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5" autoAdjust="0"/>
    <p:restoredTop sz="94660"/>
  </p:normalViewPr>
  <p:slideViewPr>
    <p:cSldViewPr>
      <p:cViewPr varScale="1">
        <p:scale>
          <a:sx n="80" d="100"/>
          <a:sy n="80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mr-IN" smtClean="0"/>
              <a:t>doc.: IEEE 802.11-17/0498r0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8064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/>
            <a:r>
              <a:rPr lang="en-CA" sz="1800" b="1" dirty="0"/>
              <a:t>doc.: IEEE 802.11-</a:t>
            </a:r>
            <a:r>
              <a:rPr lang="en-CA" sz="1800" b="1" dirty="0" smtClean="0"/>
              <a:t>17</a:t>
            </a:r>
            <a:r>
              <a:rPr lang="en-CA" sz="1800" b="1" dirty="0" smtClean="0"/>
              <a:t>/0498r0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3e3e3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P802.11ak </a:t>
            </a:r>
            <a:r>
              <a:rPr lang="en-US" dirty="0"/>
              <a:t>Report to EC on C</a:t>
            </a:r>
            <a:r>
              <a:rPr lang="en-US" dirty="0" smtClean="0"/>
              <a:t>onditional </a:t>
            </a:r>
            <a:r>
              <a:rPr lang="en-US" dirty="0"/>
              <a:t>Approval 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2017-03-</a:t>
            </a:r>
            <a:r>
              <a:rPr lang="en-CA" sz="2000" b="0" dirty="0" smtClean="0"/>
              <a:t>16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10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876868"/>
              </p:ext>
            </p:extLst>
          </p:nvPr>
        </p:nvGraphicFramePr>
        <p:xfrm>
          <a:off x="685800" y="2590799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P802.11ak </a:t>
            </a:r>
            <a:r>
              <a:rPr lang="en-GB" dirty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4.0 </a:t>
            </a:r>
            <a:r>
              <a:rPr lang="en-GB" dirty="0">
                <a:ea typeface="ＭＳ Ｐゴシック" pitchFamily="34" charset="-128"/>
              </a:rPr>
              <a:t>to Sponsor Ballot.</a:t>
            </a:r>
          </a:p>
          <a:p>
            <a:r>
              <a:rPr lang="en-GB" dirty="0">
                <a:ea typeface="ＭＳ Ｐゴシック" pitchFamily="34" charset="-128"/>
              </a:rPr>
              <a:t>Revision </a:t>
            </a:r>
            <a:r>
              <a:rPr lang="en-GB" dirty="0" smtClean="0">
                <a:ea typeface="ＭＳ Ｐゴシック" pitchFamily="34" charset="-128"/>
              </a:rPr>
              <a:t>TBD </a:t>
            </a:r>
            <a:r>
              <a:rPr lang="en-GB" dirty="0">
                <a:ea typeface="ＭＳ Ｐゴシック" pitchFamily="34" charset="-128"/>
              </a:rPr>
              <a:t>of this document was approved during the </a:t>
            </a:r>
            <a:r>
              <a:rPr lang="en-GB" dirty="0" smtClean="0">
                <a:ea typeface="ＭＳ Ｐゴシック" pitchFamily="34" charset="-128"/>
              </a:rPr>
              <a:t>plenary session </a:t>
            </a:r>
            <a:r>
              <a:rPr lang="en-GB" dirty="0">
                <a:ea typeface="ＭＳ Ｐゴシック" pitchFamily="34" charset="-128"/>
              </a:rPr>
              <a:t>of the 802.11 working group on </a:t>
            </a:r>
            <a:r>
              <a:rPr lang="en-GB" dirty="0" smtClean="0">
                <a:ea typeface="ＭＳ Ｐゴシック" pitchFamily="34" charset="-128"/>
              </a:rPr>
              <a:t>17</a:t>
            </a:r>
            <a:r>
              <a:rPr lang="en-GB" baseline="30000" dirty="0" smtClean="0">
                <a:ea typeface="ＭＳ Ｐゴシック" pitchFamily="34" charset="-128"/>
              </a:rPr>
              <a:t>th</a:t>
            </a:r>
            <a:r>
              <a:rPr lang="en-GB" dirty="0" smtClean="0">
                <a:ea typeface="ＭＳ Ｐゴシック" pitchFamily="34" charset="-128"/>
              </a:rPr>
              <a:t> March 2017.</a:t>
            </a:r>
            <a:endParaRPr lang="en-GB" dirty="0">
              <a:ea typeface="ＭＳ Ｐゴシック" pitchFamily="34" charset="-128"/>
            </a:endParaRP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</a:t>
            </a:r>
            <a:r>
              <a:rPr lang="en-GB" dirty="0" smtClean="0">
                <a:ea typeface="ＭＳ Ｐゴシック" pitchFamily="34" charset="-128"/>
              </a:rPr>
              <a:t>xx yes</a:t>
            </a:r>
            <a:r>
              <a:rPr lang="en-GB" dirty="0">
                <a:ea typeface="ＭＳ Ｐゴシック" pitchFamily="34" charset="-128"/>
              </a:rPr>
              <a:t>,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>
                <a:ea typeface="ＭＳ Ｐゴシック" pitchFamily="34" charset="-128"/>
              </a:rPr>
              <a:t>no ,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>
                <a:ea typeface="ＭＳ Ｐゴシック" pitchFamily="34" charset="-128"/>
              </a:rPr>
              <a:t>abstain</a:t>
            </a:r>
          </a:p>
          <a:p>
            <a:pPr marL="457200" lvl="1" indent="0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46188"/>
              </p:ext>
            </p:extLst>
          </p:nvPr>
        </p:nvGraphicFramePr>
        <p:xfrm>
          <a:off x="396959" y="2204864"/>
          <a:ext cx="8495521" cy="2485631"/>
        </p:xfrm>
        <a:graphic>
          <a:graphicData uri="http://schemas.openxmlformats.org/drawingml/2006/table">
            <a:tbl>
              <a:tblPr/>
              <a:tblGrid>
                <a:gridCol w="445257"/>
                <a:gridCol w="837085"/>
                <a:gridCol w="2048186"/>
                <a:gridCol w="1175481"/>
                <a:gridCol w="445257"/>
                <a:gridCol w="445257"/>
                <a:gridCol w="658983"/>
                <a:gridCol w="338396"/>
                <a:gridCol w="658983"/>
                <a:gridCol w="445257"/>
                <a:gridCol w="338396"/>
                <a:gridCol w="658983"/>
              </a:tblGrid>
              <a:tr h="1104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17811" marR="17811" marT="1781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BallotType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Pool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54.02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84.81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70.75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94.29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085184"/>
            <a:ext cx="842493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P802l11ax had 94.29% approval at the end of the most recent completed WG recirculation. Subsequently, 5 No voters changed their vote to Yes resulting in approval of 96.67%.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89013"/>
              </p:ext>
            </p:extLst>
          </p:nvPr>
        </p:nvGraphicFramePr>
        <p:xfrm>
          <a:off x="1259632" y="2650561"/>
          <a:ext cx="6624736" cy="2776078"/>
        </p:xfrm>
        <a:graphic>
          <a:graphicData uri="http://schemas.openxmlformats.org/drawingml/2006/table">
            <a:tbl>
              <a:tblPr/>
              <a:tblGrid>
                <a:gridCol w="525772"/>
                <a:gridCol w="1261854"/>
                <a:gridCol w="2481648"/>
                <a:gridCol w="2355462"/>
              </a:tblGrid>
              <a:tr h="1198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21030" marR="21030" marT="2103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81841"/>
              </p:ext>
            </p:extLst>
          </p:nvPr>
        </p:nvGraphicFramePr>
        <p:xfrm>
          <a:off x="928008" y="2348879"/>
          <a:ext cx="7298628" cy="3384381"/>
        </p:xfrm>
        <a:graphic>
          <a:graphicData uri="http://schemas.openxmlformats.org/drawingml/2006/table">
            <a:tbl>
              <a:tblPr/>
              <a:tblGrid>
                <a:gridCol w="2495550"/>
                <a:gridCol w="1247775"/>
                <a:gridCol w="1145218"/>
                <a:gridCol w="1111032"/>
                <a:gridCol w="1299053"/>
              </a:tblGrid>
              <a:tr h="8033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Voter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LB227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Alfred Asterjadhi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George Cherian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Hamilton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Yong Hoon Kwon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Paul Lambert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Andrew Myles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Rison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76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65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51071"/>
              </p:ext>
            </p:extLst>
          </p:nvPr>
        </p:nvGraphicFramePr>
        <p:xfrm>
          <a:off x="375170" y="2495395"/>
          <a:ext cx="8586306" cy="3093843"/>
        </p:xfrm>
        <a:graphic>
          <a:graphicData uri="http://schemas.openxmlformats.org/drawingml/2006/table">
            <a:tbl>
              <a:tblPr/>
              <a:tblGrid>
                <a:gridCol w="2081033"/>
                <a:gridCol w="802918"/>
                <a:gridCol w="835690"/>
                <a:gridCol w="704601"/>
                <a:gridCol w="950393"/>
                <a:gridCol w="786531"/>
                <a:gridCol w="770146"/>
                <a:gridCol w="589899"/>
                <a:gridCol w="1065095"/>
              </a:tblGrid>
              <a:tr h="49158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Topic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 Lambert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Alfred Asterjadhi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George Cherian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Young Hoon Kwon</a:t>
                      </a:r>
                    </a:p>
                  </a:txBody>
                  <a:tcPr marL="16386" marR="16386" marT="163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Andrew Myles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Hamilton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Rison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EPD support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 / Bridged LAN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Security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Improper normative text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Addressing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GCR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Architecture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Mesh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4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TGak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26319"/>
              </p:ext>
            </p:extLst>
          </p:nvPr>
        </p:nvGraphicFramePr>
        <p:xfrm>
          <a:off x="899592" y="1844826"/>
          <a:ext cx="7344815" cy="4335007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recirculation 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TGak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D4.0)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2017-03-15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recirculation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2017-04-19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2017-05-04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</a:t>
                      </a:r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-05-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2017-06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2017-07-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08-02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8-23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07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2017-10-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ExecComm to RevCom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2017-11-10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2017-12-05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8079</TotalTime>
  <Words>692</Words>
  <Application>Microsoft Macintosh PowerPoint</Application>
  <PresentationFormat>On-screen Show (4:3)</PresentationFormat>
  <Paragraphs>293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P802.11ak Report to EC on Conditional Approval to go to Sponsor Ballot </vt:lpstr>
      <vt:lpstr>Introduction</vt:lpstr>
      <vt:lpstr>802.11 WG Letter Ballot Results – P802.11ak</vt:lpstr>
      <vt:lpstr>802.11 WG Letter Ballot Comments – P802.11ak</vt:lpstr>
      <vt:lpstr>Unsatisfied Technical and General comments by commenter</vt:lpstr>
      <vt:lpstr>Unsatisfied Technical and General Comments – By Topic</vt:lpstr>
      <vt:lpstr>Unsatisfied comments</vt:lpstr>
      <vt:lpstr>TGak Timeline</vt:lpstr>
    </vt:vector>
  </TitlesOfParts>
  <Company>BlackBerry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Stephen McCann</dc:creator>
  <cp:lastModifiedBy>Donald Eastlake</cp:lastModifiedBy>
  <cp:revision>184</cp:revision>
  <cp:lastPrinted>1998-02-10T13:28:06Z</cp:lastPrinted>
  <dcterms:created xsi:type="dcterms:W3CDTF">2013-03-03T00:01:21Z</dcterms:created>
  <dcterms:modified xsi:type="dcterms:W3CDTF">2017-03-17T00:48:59Z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1474914676</vt:lpwstr>
  </property>
</Properties>
</file>