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8" d="100"/>
          <a:sy n="98" d="100"/>
        </p:scale>
        <p:origin x="-5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802.11-17/0408r0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D. Stanley,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REVmc</a:t>
            </a:r>
            <a:r>
              <a:rPr lang="en-GB" dirty="0" smtClean="0"/>
              <a:t> Awards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744491"/>
              </p:ext>
            </p:extLst>
          </p:nvPr>
        </p:nvGraphicFramePr>
        <p:xfrm>
          <a:off x="515938" y="2281238"/>
          <a:ext cx="8148637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5" imgW="8249850" imgH="2751826" progId="Word.Document.8">
                  <p:embed/>
                </p:oleObj>
              </mc:Choice>
              <mc:Fallback>
                <p:oleObj name="Document" r:id="rId5" imgW="8249850" imgH="27518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8148637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contains the list of awards for </a:t>
            </a:r>
            <a:r>
              <a:rPr lang="en-GB" dirty="0" err="1" smtClean="0"/>
              <a:t>TGmc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TGmc</a:t>
            </a:r>
            <a:r>
              <a:rPr lang="en-US" dirty="0" smtClean="0"/>
              <a:t> Officer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886786"/>
              </p:ext>
            </p:extLst>
          </p:nvPr>
        </p:nvGraphicFramePr>
        <p:xfrm>
          <a:off x="685800" y="1674134"/>
          <a:ext cx="7772400" cy="4666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486400"/>
              </a:tblGrid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Officer position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c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680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Dorothy Stanley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Vice Chair,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Chair </a:t>
                      </a:r>
                    </a:p>
                  </a:txBody>
                  <a:tcPr marL="68580" marR="68580" marT="0" marB="0"/>
                </a:tc>
              </a:tr>
              <a:tr h="606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Adrian P. Stephens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Chair,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editor, major comment resolution contributor</a:t>
                      </a:r>
                    </a:p>
                  </a:txBody>
                  <a:tcPr marL="68580" marR="68580" marT="0" marB="0"/>
                </a:tc>
              </a:tr>
              <a:tr h="39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Jon Rosdahl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Vice Chair,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Vice Chair and secretary, comment resolution contributor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78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Mark Hamilton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Vice Chair, significant MAC and ARC related contributions </a:t>
                      </a:r>
                    </a:p>
                  </a:txBody>
                  <a:tcPr marL="68580" marR="68580" marT="0" marB="0"/>
                </a:tc>
              </a:tr>
              <a:tr h="399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Stephen McCann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WG Secretary, 11u related comment resolution</a:t>
                      </a:r>
                    </a:p>
                  </a:txBody>
                  <a:tcPr marL="68580" marR="68580" marT="0" marB="0"/>
                </a:tc>
              </a:tr>
              <a:tr h="39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Edward Au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sub-Editor,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comment resolution contributor </a:t>
                      </a: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Emily Qi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sub-Editor,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comment resolution contributor </a:t>
                      </a: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Mark Rison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 recognition of major technical and comment resolution contributions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TGmc</a:t>
            </a:r>
            <a:r>
              <a:rPr lang="en-US" dirty="0" smtClean="0"/>
              <a:t> 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801235"/>
              </p:ext>
            </p:extLst>
          </p:nvPr>
        </p:nvGraphicFramePr>
        <p:xfrm>
          <a:off x="685800" y="1676400"/>
          <a:ext cx="7848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Carlos Aldana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Fine Timing Measurement contributions</a:t>
                      </a: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Gabor Bajko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Location and FTM maintenance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Sean Coffey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2.4GHz PHY operation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Carlos Cordeiro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FTM and 11ad maintenance contributions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Peter Ecclesine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Comment resolution contributions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Vinko Erceg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PHY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Matthew Fischer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11ac MAC contributions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2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Dan Harkins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Security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0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Brian Hart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Fine Timing Measurement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Guido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R.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Hiertz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MAC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33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TGmc</a:t>
            </a:r>
            <a:r>
              <a:rPr lang="en-US" dirty="0" smtClean="0"/>
              <a:t> 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817299"/>
              </p:ext>
            </p:extLst>
          </p:nvPr>
        </p:nvGraphicFramePr>
        <p:xfrm>
          <a:off x="685800" y="1676400"/>
          <a:ext cx="7848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David Hunter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Comprehensive comments and review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Assaf Kasher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11ad maintenance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Youhan Kim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PHY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Jouni Malinen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Security and MAC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Michael Montemurro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MAC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Eldad Perahia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Physical Layer Convergence deletion and PHY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Richard Roy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Ethertype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Protocol Discrimination for OCB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Kazuyuki Sakoda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Mesh operation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Sigurd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Schelstraete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PHY operation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840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TGmc</a:t>
            </a:r>
            <a:r>
              <a:rPr lang="en-US" dirty="0" smtClean="0"/>
              <a:t> 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22213"/>
              </p:ext>
            </p:extLst>
          </p:nvPr>
        </p:nvGraphicFramePr>
        <p:xfrm>
          <a:off x="685800" y="1676400"/>
          <a:ext cx="7848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Graham Smith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2.4GHz CCA operation and MAC and PHY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 Sun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PHY comment resolution contributions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Payam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Torab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11ad maintenance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Solomon Trainin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11ad maintenance and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4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Ganesh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Venkatesan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Timing Measurement and Fine Timing Measurement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Qi Wang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Traffic Filtering Service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Menzo Wentink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11ac maintenance and MAC comment resolution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856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D. Stanley,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97</TotalTime>
  <Words>466</Words>
  <Application>Microsoft Office PowerPoint</Application>
  <PresentationFormat>On-screen Show (4:3)</PresentationFormat>
  <Paragraphs>136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REVmc Awards</vt:lpstr>
      <vt:lpstr>Abstract</vt:lpstr>
      <vt:lpstr>TGmc Officer Awards</vt:lpstr>
      <vt:lpstr>TGmc  Awards</vt:lpstr>
      <vt:lpstr>TGmc  Awards</vt:lpstr>
      <vt:lpstr>TGmc  Awards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awards</dc:title>
  <dc:creator>Dorothy Stanley</dc:creator>
  <cp:keywords>March 2017</cp:keywords>
  <cp:lastModifiedBy>Dorothy Stanley</cp:lastModifiedBy>
  <cp:revision>13</cp:revision>
  <cp:lastPrinted>1601-01-01T00:00:00Z</cp:lastPrinted>
  <dcterms:created xsi:type="dcterms:W3CDTF">2017-03-11T18:44:16Z</dcterms:created>
  <dcterms:modified xsi:type="dcterms:W3CDTF">2017-03-12T21:18:52Z</dcterms:modified>
</cp:coreProperties>
</file>