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362" r:id="rId3"/>
    <p:sldId id="364" r:id="rId4"/>
    <p:sldId id="376" r:id="rId5"/>
    <p:sldId id="377" r:id="rId6"/>
    <p:sldId id="384" r:id="rId7"/>
    <p:sldId id="385" r:id="rId8"/>
    <p:sldId id="386" r:id="rId9"/>
    <p:sldId id="312" r:id="rId10"/>
    <p:sldId id="382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3807" autoAdjust="0"/>
  </p:normalViewPr>
  <p:slideViewPr>
    <p:cSldViewPr>
      <p:cViewPr varScale="1">
        <p:scale>
          <a:sx n="68" d="100"/>
          <a:sy n="68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2017-03-16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7885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770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smtClean="0"/>
              <a:t>Ronny Yongho Kim, KNUT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2017-03-16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2017-03-16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smtClean="0"/>
              <a:t>Ronny Yongho Kim, KNUT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802.11-17/0402r0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2017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WUR Wakeup Channel Access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2017-03-11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765906"/>
              </p:ext>
            </p:extLst>
          </p:nvPr>
        </p:nvGraphicFramePr>
        <p:xfrm>
          <a:off x="323529" y="2924944"/>
          <a:ext cx="8928992" cy="3298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8" name="Document" r:id="rId4" imgW="8351345" imgH="3247639" progId="Word.Document.8">
                  <p:embed/>
                </p:oleObj>
              </mc:Choice>
              <mc:Fallback>
                <p:oleObj name="Document" r:id="rId4" imgW="8351345" imgH="324763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9" y="2924944"/>
                        <a:ext cx="8928992" cy="329851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the following</a:t>
            </a:r>
          </a:p>
          <a:p>
            <a:pPr lvl="1"/>
            <a:r>
              <a:rPr lang="en-US" altLang="ko-KR" dirty="0" smtClean="0"/>
              <a:t>WUR presence check with a STA’s uplink packet (e.g., PS-Poll or Data or TBD frame) transmission </a:t>
            </a:r>
            <a:r>
              <a:rPr lang="en-US" altLang="ko-KR" dirty="0"/>
              <a:t>prior to data transmission is </a:t>
            </a:r>
            <a:r>
              <a:rPr lang="en-US" altLang="ko-KR" dirty="0" smtClean="0"/>
              <a:t>optionally turned on and off.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64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WUR Wake up procedure is initiated after wakeup delay</a:t>
            </a:r>
          </a:p>
          <a:p>
            <a:r>
              <a:rPr lang="en-US" altLang="ko-KR" dirty="0" smtClean="0"/>
              <a:t>STAs’ presence check may be required depending on situation/capability</a:t>
            </a:r>
          </a:p>
          <a:p>
            <a:r>
              <a:rPr lang="en-US" altLang="ko-KR" dirty="0" smtClean="0"/>
              <a:t>PS-Poll/Data transmission can be used for presence check</a:t>
            </a:r>
          </a:p>
          <a:p>
            <a:r>
              <a:rPr lang="en-US" altLang="ko-KR" dirty="0" smtClean="0"/>
              <a:t> At wakeup time, channel access should be defined</a:t>
            </a:r>
          </a:p>
          <a:p>
            <a:r>
              <a:rPr lang="en-US" altLang="ko-KR" dirty="0" smtClean="0"/>
              <a:t>In this contribution, considerations on WUR wakeup channel access are presented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WUR Wakeup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altLang="ko-KR" sz="2000" dirty="0" smtClean="0"/>
              <a:t>WUR Procedure: Single User Case</a:t>
            </a:r>
          </a:p>
          <a:p>
            <a:pPr lvl="1"/>
            <a:r>
              <a:rPr lang="en-US" altLang="ko-KR" sz="1800" dirty="0" smtClean="0"/>
              <a:t>Case 1: Without Presence Check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600" dirty="0" smtClean="0"/>
              <a:t>STA can save power without transmitting presence indication (PS-Poll/Data)</a:t>
            </a:r>
          </a:p>
          <a:p>
            <a:pPr lvl="2"/>
            <a:r>
              <a:rPr lang="en-US" altLang="ko-KR" sz="1600" dirty="0"/>
              <a:t>No special 802.11 procedure for </a:t>
            </a:r>
            <a:r>
              <a:rPr lang="en-US" altLang="ko-KR" sz="1600" dirty="0" smtClean="0"/>
              <a:t>WUR wakeup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Error recovery procedure for data TX failure is required</a:t>
            </a:r>
          </a:p>
          <a:p>
            <a:pPr lvl="2"/>
            <a:endParaRPr lang="en-US" altLang="ko-KR" sz="100" dirty="0" smtClean="0"/>
          </a:p>
          <a:p>
            <a:pPr lvl="1"/>
            <a:r>
              <a:rPr lang="en-US" altLang="ko-KR" sz="1800" dirty="0" smtClean="0"/>
              <a:t>Case 2: With Presence Check with 802.11 PS-Poll /Data frame </a:t>
            </a:r>
          </a:p>
          <a:p>
            <a:pPr lvl="3"/>
            <a:endParaRPr lang="en-US" altLang="ko-KR" sz="3200" dirty="0"/>
          </a:p>
          <a:p>
            <a:pPr lvl="3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600" dirty="0" smtClean="0"/>
              <a:t>Conventional PS-Poll transmission procedure needs to be modified or Data frame transmission procedure needs to be defined</a:t>
            </a:r>
          </a:p>
          <a:p>
            <a:pPr lvl="2"/>
            <a:r>
              <a:rPr lang="en-US" altLang="ko-KR" sz="1600" dirty="0" smtClean="0"/>
              <a:t>Data transmission failure case can be handled by normal 802.11 procedure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898" y="1988934"/>
            <a:ext cx="6476204" cy="11557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122" y="4256743"/>
            <a:ext cx="7829754" cy="11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WUR Wakeup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6544"/>
          </a:xfrm>
        </p:spPr>
        <p:txBody>
          <a:bodyPr/>
          <a:lstStyle/>
          <a:p>
            <a:r>
              <a:rPr lang="en-US" altLang="ko-KR" dirty="0" smtClean="0"/>
              <a:t>WUR Procedure: Multi User Case</a:t>
            </a:r>
          </a:p>
          <a:p>
            <a:pPr lvl="1"/>
            <a:r>
              <a:rPr lang="en-US" altLang="ko-KR" dirty="0" smtClean="0"/>
              <a:t>Case 1: Without Presence Check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4"/>
            <a:endParaRPr lang="en-US" altLang="ko-KR" dirty="0"/>
          </a:p>
          <a:p>
            <a:pPr lvl="2"/>
            <a:r>
              <a:rPr lang="en-US" altLang="ko-KR" dirty="0" smtClean="0"/>
              <a:t>No special 802.11 procedure for WUR wakeup</a:t>
            </a:r>
          </a:p>
          <a:p>
            <a:pPr lvl="2"/>
            <a:r>
              <a:rPr lang="en-US" altLang="ko-KR" dirty="0"/>
              <a:t>Error recovery procedure for data TX failure may be required</a:t>
            </a:r>
          </a:p>
          <a:p>
            <a:pPr lvl="2"/>
            <a:endParaRPr lang="en-US" altLang="ko-KR" sz="1200" dirty="0" smtClean="0"/>
          </a:p>
          <a:p>
            <a:pPr lvl="1"/>
            <a:r>
              <a:rPr lang="en-US" altLang="ko-KR" dirty="0" smtClean="0"/>
              <a:t>Case 2: With Presence Check with 802.11 PS-Poll Frame/Data frame </a:t>
            </a:r>
          </a:p>
          <a:p>
            <a:pPr lvl="1"/>
            <a:endParaRPr lang="en-US" altLang="ko-KR" dirty="0"/>
          </a:p>
          <a:p>
            <a:pPr lvl="4"/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2"/>
            <a:r>
              <a:rPr lang="en-US" altLang="ko-KR" dirty="0" smtClean="0"/>
              <a:t>STAs need to wait for Trigger frame</a:t>
            </a:r>
          </a:p>
          <a:p>
            <a:pPr lvl="2"/>
            <a:r>
              <a:rPr lang="en-US" altLang="ko-KR" dirty="0" smtClean="0"/>
              <a:t>A new EDCA parameter set for MU wakeup can be used to delay SU PS-Poll /Data frame transmission 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13" y="2191792"/>
            <a:ext cx="5904774" cy="101600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316" y="4384668"/>
            <a:ext cx="8105172" cy="104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48305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Presence check indication in WUR packet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91305"/>
            <a:ext cx="8229600" cy="4734039"/>
          </a:xfrm>
        </p:spPr>
        <p:txBody>
          <a:bodyPr/>
          <a:lstStyle/>
          <a:p>
            <a:r>
              <a:rPr lang="en-US" altLang="ko-KR" dirty="0" smtClean="0"/>
              <a:t>Presence check should be optionally </a:t>
            </a:r>
            <a:r>
              <a:rPr lang="en-US" altLang="ko-KR" dirty="0"/>
              <a:t>enabled, </a:t>
            </a:r>
            <a:r>
              <a:rPr lang="en-US" altLang="ko-KR" dirty="0" smtClean="0"/>
              <a:t>depending </a:t>
            </a:r>
            <a:r>
              <a:rPr lang="en-US" altLang="ko-KR" dirty="0"/>
              <a:t>on situations or </a:t>
            </a:r>
            <a:r>
              <a:rPr lang="en-US" altLang="ko-KR" dirty="0" smtClean="0"/>
              <a:t>STAs</a:t>
            </a:r>
            <a:r>
              <a:rPr lang="en-US" altLang="ko-KR" dirty="0"/>
              <a:t>’ </a:t>
            </a:r>
            <a:r>
              <a:rPr lang="en-US" altLang="ko-KR" dirty="0" smtClean="0"/>
              <a:t>capability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pPr lvl="1"/>
            <a:r>
              <a:rPr lang="en-US" altLang="ko-KR" dirty="0"/>
              <a:t>Enable (example cases)</a:t>
            </a:r>
          </a:p>
          <a:p>
            <a:pPr lvl="2"/>
            <a:r>
              <a:rPr lang="en-US" altLang="ko-KR" dirty="0"/>
              <a:t>STAs without power consumption constraint</a:t>
            </a:r>
          </a:p>
          <a:p>
            <a:pPr lvl="2"/>
            <a:r>
              <a:rPr lang="en-US" altLang="ko-KR" dirty="0"/>
              <a:t>Large amount of data transmission</a:t>
            </a:r>
          </a:p>
          <a:p>
            <a:pPr lvl="2"/>
            <a:r>
              <a:rPr lang="en-US" altLang="ko-KR" dirty="0"/>
              <a:t>number of STAs in WUR packet &lt;= maximum number of MU transmission </a:t>
            </a:r>
            <a:r>
              <a:rPr lang="en-US" altLang="ko-KR" dirty="0" smtClean="0"/>
              <a:t>STAs</a:t>
            </a:r>
          </a:p>
          <a:p>
            <a:pPr lvl="1"/>
            <a:r>
              <a:rPr lang="en-US" altLang="ko-KR" dirty="0" smtClean="0"/>
              <a:t>Disable (example cases)</a:t>
            </a:r>
          </a:p>
          <a:p>
            <a:pPr lvl="2"/>
            <a:r>
              <a:rPr lang="en-US" altLang="ko-KR" dirty="0"/>
              <a:t>STAs with strict power consumption constraint</a:t>
            </a:r>
          </a:p>
          <a:p>
            <a:pPr lvl="2"/>
            <a:r>
              <a:rPr lang="en-US" altLang="ko-KR" dirty="0" smtClean="0"/>
              <a:t>number of STAs in WUR packet &gt; maximum number of MU transmission STAs (e.g., broadcast or multicast packet transmission)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74869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Presence check indication in WUR packet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63660" y="1196752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Single User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sz="18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Multi User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2276872"/>
            <a:ext cx="6470871" cy="135999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433" y="1239778"/>
            <a:ext cx="5527881" cy="1306022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5663" y="3807884"/>
            <a:ext cx="5040125" cy="12304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67744" y="6040132"/>
            <a:ext cx="6205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Channel Access for PS-Poll/Data needs to be considered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7744" y="3512366"/>
            <a:ext cx="6205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Channel Access for PS-Poll/Data needs to be considered</a:t>
            </a:r>
            <a:endParaRPr lang="ko-KR" altLang="en-US" dirty="0">
              <a:solidFill>
                <a:srgbClr val="0070C0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7967" y="4852034"/>
            <a:ext cx="6698489" cy="124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3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Channel access for PS-Poll/Data frame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65907"/>
            <a:ext cx="8229600" cy="4987429"/>
          </a:xfrm>
        </p:spPr>
        <p:txBody>
          <a:bodyPr/>
          <a:lstStyle/>
          <a:p>
            <a:r>
              <a:rPr lang="en-US" altLang="ko-KR" sz="2800" dirty="0" smtClean="0"/>
              <a:t>Single User </a:t>
            </a:r>
          </a:p>
          <a:p>
            <a:pPr lvl="1"/>
            <a:r>
              <a:rPr lang="en-US" altLang="ko-KR" sz="2400" dirty="0" smtClean="0"/>
              <a:t>A normal EDCA parameter set or a high priority EDCA parameter set</a:t>
            </a:r>
          </a:p>
          <a:p>
            <a:r>
              <a:rPr lang="en-US" altLang="ko-KR" sz="2800" dirty="0" smtClean="0"/>
              <a:t>Multi-User </a:t>
            </a:r>
          </a:p>
          <a:p>
            <a:pPr lvl="1"/>
            <a:r>
              <a:rPr lang="en-US" altLang="ko-KR" sz="2400" dirty="0" smtClean="0"/>
              <a:t>Trigger Indication = 0</a:t>
            </a:r>
          </a:p>
          <a:p>
            <a:pPr lvl="2"/>
            <a:r>
              <a:rPr lang="en-US" altLang="ko-KR" sz="2200" dirty="0" smtClean="0"/>
              <a:t>Same as Single User case</a:t>
            </a:r>
            <a:endParaRPr lang="en-US" altLang="ko-KR" sz="2200" dirty="0"/>
          </a:p>
          <a:p>
            <a:pPr lvl="1"/>
            <a:r>
              <a:rPr lang="en-US" altLang="ko-KR" sz="2400" dirty="0" smtClean="0"/>
              <a:t>Trigger Indication = 1</a:t>
            </a:r>
          </a:p>
          <a:p>
            <a:pPr lvl="2"/>
            <a:r>
              <a:rPr lang="en-US" altLang="ko-KR" sz="2000" dirty="0" smtClean="0"/>
              <a:t>A low priority EDCA parameter set</a:t>
            </a:r>
          </a:p>
          <a:p>
            <a:pPr lvl="3"/>
            <a:r>
              <a:rPr lang="en-US" altLang="ko-KR" sz="1800" dirty="0" smtClean="0"/>
              <a:t>Trigger frame has higher priority </a:t>
            </a:r>
          </a:p>
          <a:p>
            <a:pPr lvl="3"/>
            <a:r>
              <a:rPr lang="en-US" altLang="ko-KR" sz="1800" dirty="0" smtClean="0"/>
              <a:t>In case of channel idle, DIFS applies causing collision</a:t>
            </a:r>
          </a:p>
          <a:p>
            <a:pPr lvl="2"/>
            <a:r>
              <a:rPr lang="en-US" altLang="ko-KR" sz="2000" dirty="0" smtClean="0"/>
              <a:t>Fixed MU delay time to wait for Trigger frame </a:t>
            </a:r>
          </a:p>
          <a:p>
            <a:pPr lvl="3"/>
            <a:r>
              <a:rPr lang="en-US" altLang="ko-KR" sz="1800" dirty="0" smtClean="0"/>
              <a:t>Until the indicated delay time, STAs are prohibited from data transmission (NAV-Virtual carrier sensing)</a:t>
            </a:r>
          </a:p>
        </p:txBody>
      </p:sp>
    </p:spTree>
    <p:extLst>
      <p:ext uri="{BB962C8B-B14F-4D97-AF65-F5344CB8AC3E}">
        <p14:creationId xmlns:p14="http://schemas.microsoft.com/office/powerpoint/2010/main" val="42046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59221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WUR MU Wakeup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608512"/>
          </a:xfrm>
        </p:spPr>
        <p:txBody>
          <a:bodyPr/>
          <a:lstStyle/>
          <a:p>
            <a:r>
              <a:rPr lang="en-US" altLang="ko-KR" dirty="0" smtClean="0"/>
              <a:t>A Low Priority EDCA Parameter Set</a:t>
            </a:r>
          </a:p>
          <a:p>
            <a:pPr lvl="4"/>
            <a:r>
              <a:rPr lang="en-US" altLang="ko-KR" dirty="0" smtClean="0"/>
              <a:t>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Fixed </a:t>
            </a:r>
            <a:r>
              <a:rPr lang="en-US" altLang="ko-KR" dirty="0"/>
              <a:t>MU delay time to wait for Trigger frame </a:t>
            </a:r>
          </a:p>
          <a:p>
            <a:pPr lvl="1"/>
            <a:r>
              <a:rPr lang="en-US" altLang="ko-KR" dirty="0" smtClean="0"/>
              <a:t>Virtual Carrier Sensing: NAV is set until the indicated time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AP makes the channel busy 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743" y="1838457"/>
            <a:ext cx="6893591" cy="1349197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735" y="3943532"/>
            <a:ext cx="6893591" cy="1176500"/>
          </a:xfrm>
          <a:prstGeom prst="rect">
            <a:avLst/>
          </a:prstGeom>
        </p:spPr>
      </p:pic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322968"/>
              </p:ext>
            </p:extLst>
          </p:nvPr>
        </p:nvGraphicFramePr>
        <p:xfrm>
          <a:off x="1115616" y="5373216"/>
          <a:ext cx="7226332" cy="82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Visio" r:id="rId6" imgW="5972076" imgH="685853" progId="Visio.Drawing.15">
                  <p:embed/>
                </p:oleObj>
              </mc:Choice>
              <mc:Fallback>
                <p:oleObj name="Visio" r:id="rId6" imgW="5972076" imgH="68585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15616" y="5373216"/>
                        <a:ext cx="7226332" cy="829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3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WUR wakeup procedures for both SU and MU cases were discussed</a:t>
            </a:r>
          </a:p>
          <a:p>
            <a:pPr lvl="1"/>
            <a:r>
              <a:rPr lang="en-US" altLang="ko-KR" dirty="0"/>
              <a:t>Presence check should be optionally enabled, depending on situations or STAs’ capability.</a:t>
            </a:r>
          </a:p>
          <a:p>
            <a:r>
              <a:rPr lang="en-US" altLang="ko-KR" dirty="0" smtClean="0"/>
              <a:t>Channel access procedure for presence check (PS-Poll/Data transmission) needs to be further investigated</a:t>
            </a:r>
          </a:p>
          <a:p>
            <a:pPr lvl="1"/>
            <a:r>
              <a:rPr lang="en-US" altLang="ko-KR" dirty="0" smtClean="0"/>
              <a:t>EDCA parameters for WUR wakeup</a:t>
            </a:r>
          </a:p>
          <a:p>
            <a:pPr lvl="1"/>
            <a:r>
              <a:rPr lang="en-US" altLang="ko-KR" dirty="0" smtClean="0"/>
              <a:t>Virtual carrier sensing (NAV) for MU</a:t>
            </a:r>
          </a:p>
          <a:p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37308</TotalTime>
  <Words>535</Words>
  <Application>Microsoft Office PowerPoint</Application>
  <PresentationFormat>화면 슬라이드 쇼(4:3)</PresentationFormat>
  <Paragraphs>100</Paragraphs>
  <Slides>10</Slides>
  <Notes>6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MS Gothic</vt:lpstr>
      <vt:lpstr>맑은 고딕</vt:lpstr>
      <vt:lpstr>Arial</vt:lpstr>
      <vt:lpstr>Times New Roman</vt:lpstr>
      <vt:lpstr>2_Office 테마</vt:lpstr>
      <vt:lpstr>Document</vt:lpstr>
      <vt:lpstr>Visio</vt:lpstr>
      <vt:lpstr>PowerPoint 프레젠테이션</vt:lpstr>
      <vt:lpstr>Overview </vt:lpstr>
      <vt:lpstr>WUR Wakeup Procedure</vt:lpstr>
      <vt:lpstr>WUR Wakeup Procedure</vt:lpstr>
      <vt:lpstr>Presence check indication in WUR packet</vt:lpstr>
      <vt:lpstr>Presence check indication in WUR packet</vt:lpstr>
      <vt:lpstr>Channel access for PS-Poll/Data frame transmission</vt:lpstr>
      <vt:lpstr>WUR MU Wakeup Channel Access</vt:lpstr>
      <vt:lpstr>Conclusion</vt:lpstr>
      <vt:lpstr>Straw Poll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김용호</cp:lastModifiedBy>
  <cp:revision>575</cp:revision>
  <dcterms:created xsi:type="dcterms:W3CDTF">2015-04-24T00:57:35Z</dcterms:created>
  <dcterms:modified xsi:type="dcterms:W3CDTF">2017-03-15T20:08:22Z</dcterms:modified>
</cp:coreProperties>
</file>