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802.11-15/0387r6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Move to add the following to the 802.11ba SFD</a:t>
            </a:r>
          </a:p>
          <a:p>
            <a:pPr marL="857250" lvl="2" indent="0"/>
            <a:r>
              <a:rPr lang="en-US" sz="2800" dirty="0"/>
              <a:t>“A wake up packet may include a field to indicate the purpose of the wake up operation.”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 Xiaofei Wang</a:t>
            </a:r>
          </a:p>
          <a:p>
            <a:pPr marL="57150" indent="0"/>
            <a:r>
              <a:rPr lang="en-US" dirty="0"/>
              <a:t>Second: </a:t>
            </a:r>
          </a:p>
          <a:p>
            <a:pPr marL="57150" indent="0"/>
            <a:r>
              <a:rPr lang="en-US" dirty="0"/>
              <a:t>Y:</a:t>
            </a:r>
          </a:p>
          <a:p>
            <a:pPr marL="57150" indent="0"/>
            <a:r>
              <a:rPr lang="en-US" dirty="0"/>
              <a:t>N:</a:t>
            </a:r>
          </a:p>
          <a:p>
            <a:pPr marL="57150" indent="0"/>
            <a:r>
              <a:rPr lang="en-US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12724</TotalTime>
  <Words>942</Words>
  <Application>Microsoft Office PowerPoint</Application>
  <PresentationFormat>On-screen Show (4:3)</PresentationFormat>
  <Paragraphs>158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212</cp:revision>
  <cp:lastPrinted>1601-01-01T00:00:00Z</cp:lastPrinted>
  <dcterms:created xsi:type="dcterms:W3CDTF">2014-04-14T10:59:07Z</dcterms:created>
  <dcterms:modified xsi:type="dcterms:W3CDTF">2017-05-11T01:19:29Z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