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76" r:id="rId6"/>
    <p:sldId id="273" r:id="rId7"/>
    <p:sldId id="299" r:id="rId8"/>
    <p:sldId id="303" r:id="rId9"/>
    <p:sldId id="304" r:id="rId10"/>
    <p:sldId id="300" r:id="rId11"/>
    <p:sldId id="294" r:id="rId12"/>
    <p:sldId id="284" r:id="rId13"/>
    <p:sldId id="305" r:id="rId14"/>
    <p:sldId id="306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Rui" initials="YR" lastIdx="20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evy, Joseph S" initials="LJS" lastIdx="7" clrIdx="1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3" name="Lou, Hanqing" initials="LH" lastIdx="9" clrIdx="2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751" autoAdjust="0"/>
    <p:restoredTop sz="94619" autoAdjust="0"/>
  </p:normalViewPr>
  <p:slideViewPr>
    <p:cSldViewPr>
      <p:cViewPr varScale="1">
        <p:scale>
          <a:sx n="64" d="100"/>
          <a:sy n="64" d="100"/>
        </p:scale>
        <p:origin x="720" y="3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2680" y="2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802.11-15/0387r1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802.11-yy/0387r1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392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318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7687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2119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4057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7856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2709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212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6408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55848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802.11-17/0387r1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Purpose Indication of WUR Packets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3598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2017-03-12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0879919"/>
              </p:ext>
            </p:extLst>
          </p:nvPr>
        </p:nvGraphicFramePr>
        <p:xfrm>
          <a:off x="534988" y="3598863"/>
          <a:ext cx="7705725" cy="235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4" name="Document" r:id="rId4" imgW="8245941" imgH="2529381" progId="Word.Document.8">
                  <p:embed/>
                </p:oleObj>
              </mc:Choice>
              <mc:Fallback>
                <p:oleObj name="Document" r:id="rId4" imgW="8245941" imgH="252938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3598863"/>
                        <a:ext cx="7705725" cy="23510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4988" y="303043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idx="1"/>
          </p:nvPr>
        </p:nvSpPr>
        <p:spPr>
          <a:xfrm>
            <a:off x="685800" y="1628800"/>
            <a:ext cx="7770813" cy="411321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a wake up packet should include a purpose field to indicate the purpose of the wake </a:t>
            </a:r>
            <a:r>
              <a:rPr lang="en-US"/>
              <a:t>up operation?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1371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idx="1"/>
          </p:nvPr>
        </p:nvSpPr>
        <p:spPr>
          <a:xfrm>
            <a:off x="685800" y="1628800"/>
            <a:ext cx="7770813" cy="411321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dirty="0"/>
              <a:t>•  Do you agree to add the following to the 802.11ba SFD</a:t>
            </a:r>
          </a:p>
          <a:p>
            <a:pPr marL="857250" lvl="2" indent="0"/>
            <a:r>
              <a:rPr lang="en-US" sz="2800" dirty="0"/>
              <a:t>“A wake up packet should include a purpose field to indicate the purpose of the wake up operation.”</a:t>
            </a:r>
          </a:p>
        </p:txBody>
      </p:sp>
    </p:spTree>
    <p:extLst>
      <p:ext uri="{BB962C8B-B14F-4D97-AF65-F5344CB8AC3E}">
        <p14:creationId xmlns:p14="http://schemas.microsoft.com/office/powerpoint/2010/main" val="1963881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741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723106" y="2276872"/>
            <a:ext cx="7772400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In this contribution, </a:t>
            </a:r>
            <a:r>
              <a:rPr lang="en-US" kern="0" dirty="0"/>
              <a:t>we discuss the need and benefits for WUR packets to indicate their purposes.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87995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Many different wake up scenarios have been discussed in WUR SG and </a:t>
            </a:r>
            <a:r>
              <a:rPr lang="en-US" dirty="0" err="1"/>
              <a:t>TGba</a:t>
            </a:r>
            <a:r>
              <a:rPr lang="en-US" dirty="0"/>
              <a:t> using a Wake Up Packet (WUP)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an AP may use a WUP to wake up one or more STAs for the following purposes: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Synchronization [1][3]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Request STAs to listen to beacon [2]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Data transmission: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DL/UL [1][3] and/or SU/MU [1][2]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a STA may use a WUP to wake up an AP for the following purposes: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Discovery and association [4]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UL Data Transmission [5]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 behaviors and WUP contents are expected to be different in many of the scenarios described above depending on the purpose of the transmitted WUP.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/>
          <a:lstStyle/>
          <a:p>
            <a:r>
              <a:rPr lang="en-US" dirty="0"/>
              <a:t>Wake up scenario analysis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0003"/>
            <a:ext cx="842493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1: An AP sends a WUP to one or more STAs for synchronization: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WUP content: TSF timer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receiving STA behavior: synchronize, no need to turn on Primary Connectivity Radio (PCR)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2: An AP sends a WUP to STAs to request  the STAs to receive the beacon: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WUP content: beacon TBTT, maybe reason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receiving STA behavior: turn on PCR and receive beacon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3: An AP sends a WUP to one or more STAs for SU/MU DL/UL data transmission: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WUP content: DL/UL indication, TOMI/ROMI, SU/MU indications, resource allocation for STAs</a:t>
            </a:r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6197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/>
          <a:lstStyle/>
          <a:p>
            <a:r>
              <a:rPr lang="en-US" dirty="0"/>
              <a:t>Wake up scenario analysis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0003"/>
            <a:ext cx="842493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3: An AP sends a WUP to one or more STAs for SU DL/UL data transmission: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receiving STA behavior: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Inform AP of waking up/Turn on PCR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Adjust TOMI/ROMI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err="1"/>
              <a:t>Tx</a:t>
            </a:r>
            <a:r>
              <a:rPr lang="en-US" dirty="0"/>
              <a:t>/Rx accordingly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4: A STA may send a WUP to an AP for discovery and association: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WUP content: SSID/BSSID requested, Service Requested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receiving AP behavior: send beacon/broadcast probe response to facilitate discovery/association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5097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/>
          <a:lstStyle/>
          <a:p>
            <a:r>
              <a:rPr lang="en-US" dirty="0"/>
              <a:t>Wake up scenario analysis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0003"/>
            <a:ext cx="842493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5: A STA may send a WUP to an AP for UL data transmission: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WUP content: DL/UL request indication, TOMI/ROMI indication, BU size indication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receiving AP behavior: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Inform STA of waking up/Turn on PCR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Adjust TOMI/ROMI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Rx accordingly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331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/>
          <a:lstStyle/>
          <a:p>
            <a:r>
              <a:rPr lang="en-US" dirty="0"/>
              <a:t>WUP Purpose Indication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15987"/>
            <a:ext cx="842493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the purpose of a WUP is indicated in the WUP: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will help receiving STAs to optimize operations following the receptions of the WUP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can provide indication of the content of the WUP as well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Can WUP purpose be indicated using other fields, e.g., the Type field?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content of a packet is typically indicated by the Type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Purposes such as synchronization, request STAs to receive beacons, wake up STAs for UL/DL SU/MU packets are typically not covered by the Type field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Can the purpose of wake up be indicated through the PCR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Some of the purposes such as UL/DL, SU/MU data transmission may be indicated using PCR; Likely requires additional overhead (packet exchanges)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Synchronization may not require STAs to turn on their PCRs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8487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idx="1"/>
          </p:nvPr>
        </p:nvSpPr>
        <p:spPr>
          <a:xfrm>
            <a:off x="685800" y="1628800"/>
            <a:ext cx="7770813" cy="411321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 behaviors and WUP contents are expected to be very different in many wake up scenarios depending on the purpose of the transmitted WUP.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000" kern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Allowing the WUP to indicate the wake up purpose may better prepare receiving STAs for optimized operations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Some of the WUP purposes may include: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Synchronization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Request STAs to receive beacon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UL/DL SU/MU data transmissions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AP discovery and association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8063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1700808"/>
            <a:ext cx="7772400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2000" kern="0" dirty="0"/>
              <a:t>[1] 11-17/0054r1, WUR MAC Issues, Jan. 2017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[2] 11-17/0124r1, WUR MAC and Wakeup Frame, Jan. 2017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[3] 11-17/0034r0, WUR Use Cases and Requirements, Jan. 2017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[4] 11-16/1400r0, Power Efficient WUR AP Discovery, Nov. 2016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[5] 11-16/0029r4, WUR Usage Model Document, Jan. 2017</a:t>
            </a:r>
          </a:p>
          <a:p>
            <a:pPr marL="0" indent="0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3A2646E-62E3-4149-BBD2-CBA4DEF1368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49B6FD7-A7EF-4FFA-B3AA-4E285A044B96}">
  <ds:schemaRefs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0C680F0-332A-4214-AC5B-BC3BBD5CFB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12715</TotalTime>
  <Words>942</Words>
  <Application>Microsoft Office PowerPoint</Application>
  <PresentationFormat>On-screen Show (4:3)</PresentationFormat>
  <Paragraphs>152</Paragraphs>
  <Slides>11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 Unicode MS</vt:lpstr>
      <vt:lpstr>MS Gothic</vt:lpstr>
      <vt:lpstr>Arial</vt:lpstr>
      <vt:lpstr>Times New Roman</vt:lpstr>
      <vt:lpstr>Office Theme</vt:lpstr>
      <vt:lpstr>Document</vt:lpstr>
      <vt:lpstr>Purpose Indication of WUR Packets</vt:lpstr>
      <vt:lpstr>PowerPoint Presentation</vt:lpstr>
      <vt:lpstr>Introduction</vt:lpstr>
      <vt:lpstr>Wake up scenario analysis (1)</vt:lpstr>
      <vt:lpstr>Wake up scenario analysis (2)</vt:lpstr>
      <vt:lpstr>Wake up scenario analysis (3)</vt:lpstr>
      <vt:lpstr>WUP Purpose Indication</vt:lpstr>
      <vt:lpstr>Summary</vt:lpstr>
      <vt:lpstr>PowerPoint Presentation</vt:lpstr>
      <vt:lpstr>Straw Poll</vt:lpstr>
      <vt:lpstr>Motion</vt:lpstr>
    </vt:vector>
  </TitlesOfParts>
  <Company>InterDigital Communication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Purpose Indication of Wake Up Packets</dc:title>
  <dc:creator>Xiaofei.Wang@InterDigital.com</dc:creator>
  <cp:lastModifiedBy>Wang, Xiaofei (Clement)</cp:lastModifiedBy>
  <cp:revision>207</cp:revision>
  <cp:lastPrinted>1601-01-01T00:00:00Z</cp:lastPrinted>
  <dcterms:created xsi:type="dcterms:W3CDTF">2014-04-14T10:59:07Z</dcterms:created>
  <dcterms:modified xsi:type="dcterms:W3CDTF">2017-05-10T12:28:10Z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