
<file path=[Content_Types].xml><?xml version="1.0" encoding="utf-8"?>
<Types xmlns="http://schemas.openxmlformats.org/package/2006/content-types">
  <Default Extension="bin" ContentType="application/vnd.openxmlformats-officedocument.oleObject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1" r:id="rId4"/>
    <p:sldId id="264" r:id="rId5"/>
    <p:sldId id="262" r:id="rId6"/>
    <p:sldId id="268" r:id="rId7"/>
    <p:sldId id="265" r:id="rId8"/>
    <p:sldId id="270" r:id="rId9"/>
    <p:sldId id="266" r:id="rId10"/>
    <p:sldId id="271" r:id="rId11"/>
    <p:sldId id="269" r:id="rId12"/>
    <p:sldId id="260" r:id="rId13"/>
    <p:sldId id="25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450" autoAdjust="0"/>
  </p:normalViewPr>
  <p:slideViewPr>
    <p:cSldViewPr>
      <p:cViewPr varScale="1">
        <p:scale>
          <a:sx n="71" d="100"/>
          <a:sy n="71" d="100"/>
        </p:scale>
        <p:origin x="58" y="79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18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33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0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WUR</a:t>
            </a:r>
            <a:r>
              <a:rPr lang="ko-KR" altLang="en-US" dirty="0"/>
              <a:t> </a:t>
            </a:r>
            <a:r>
              <a:rPr lang="en-US" altLang="ko-KR" dirty="0"/>
              <a:t>Reference signal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(3) – wake-up home AP (UM8)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Recommended behavior for Smartphone or laptop:</a:t>
            </a:r>
          </a:p>
          <a:p>
            <a:pPr lvl="1"/>
            <a:r>
              <a:rPr lang="en-US" dirty="0"/>
              <a:t>It transmits WUP first, and then scanning if no response</a:t>
            </a:r>
          </a:p>
          <a:p>
            <a:pPr lvl="2"/>
            <a:r>
              <a:rPr lang="en-US" dirty="0"/>
              <a:t>It is necessary </a:t>
            </a:r>
            <a:r>
              <a:rPr lang="en-US" altLang="ko-KR" dirty="0"/>
              <a:t>to distinguish whether it had lost its connection by distance or the associated AP is in WUR mode</a:t>
            </a:r>
          </a:p>
          <a:p>
            <a:pPr lvl="1"/>
            <a:r>
              <a:rPr lang="en-US" altLang="ko-KR" dirty="0"/>
              <a:t>In order to do so, the STA must be aware of that the AP may enter WUR mode in advance</a:t>
            </a:r>
          </a:p>
          <a:p>
            <a:r>
              <a:rPr lang="en-US" altLang="ko-KR" dirty="0"/>
              <a:t>Recommended behavior for IoT, sensor STA</a:t>
            </a:r>
          </a:p>
          <a:p>
            <a:pPr lvl="1"/>
            <a:r>
              <a:rPr lang="en-US" dirty="0"/>
              <a:t>Since both the STA and AP has no mobility, it is better to stay in WUR mode, and transmit WUP if necessary</a:t>
            </a:r>
          </a:p>
          <a:p>
            <a:pPr lvl="1"/>
            <a:r>
              <a:rPr lang="en-US" dirty="0"/>
              <a:t>The STA must be aware of that the AP has no mobility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49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have investigated the application of WUR beacon and corresponding behaviors of STAs in different usage models</a:t>
            </a:r>
          </a:p>
          <a:p>
            <a:pPr lvl="1"/>
            <a:endParaRPr lang="en-US" dirty="0"/>
          </a:p>
          <a:p>
            <a:r>
              <a:rPr lang="en-US" dirty="0"/>
              <a:t>It is hard to define a unified behavior regarding WUR beacon reception</a:t>
            </a:r>
          </a:p>
          <a:p>
            <a:pPr lvl="1"/>
            <a:r>
              <a:rPr lang="en-US" dirty="0"/>
              <a:t>Considering the variety of WUR network environment</a:t>
            </a:r>
          </a:p>
          <a:p>
            <a:pPr lvl="2"/>
            <a:endParaRPr lang="en-US" dirty="0"/>
          </a:p>
          <a:p>
            <a:r>
              <a:rPr lang="en-US" dirty="0"/>
              <a:t>It seems useful for WUR STAs to understand the context of their associated AP </a:t>
            </a:r>
          </a:p>
          <a:p>
            <a:pPr lvl="1"/>
            <a:r>
              <a:rPr lang="en-US" dirty="0"/>
              <a:t>E.g., mobility, </a:t>
            </a:r>
            <a:r>
              <a:rPr lang="en-US" altLang="ko-KR" dirty="0"/>
              <a:t>power-saving</a:t>
            </a:r>
          </a:p>
          <a:p>
            <a:pPr lvl="1"/>
            <a:r>
              <a:rPr lang="en-US" dirty="0"/>
              <a:t>It could help STA to optimize their behavior regarding WUR beacon reception</a:t>
            </a:r>
          </a:p>
          <a:p>
            <a:pPr lvl="1"/>
            <a:endParaRPr lang="en-US" dirty="0"/>
          </a:p>
          <a:p>
            <a:r>
              <a:rPr lang="en-US" dirty="0"/>
              <a:t>We propose that AP indicates its context to the associated STAs</a:t>
            </a:r>
          </a:p>
          <a:p>
            <a:pPr lvl="1"/>
            <a:r>
              <a:rPr lang="en-US" dirty="0"/>
              <a:t>Few bits in WUR mode element can be assigned[3]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73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Define a mechanism for AP to indicates its context (e.g., mobility, power-saving) in WUR mode element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i="1" dirty="0"/>
              <a:t>Y/N/A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11-17-0575-00-00ba-spec-framework</a:t>
            </a:r>
          </a:p>
          <a:p>
            <a:r>
              <a:rPr lang="en-US" dirty="0"/>
              <a:t>[2] 11-17-0029-05-00ba-wur-usage-model-document</a:t>
            </a:r>
          </a:p>
          <a:p>
            <a:r>
              <a:rPr lang="en-US" dirty="0"/>
              <a:t>[3] 11-17-0342-04-00ba-wur-negotiation-and-acknowledgement-procedure-follow-up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Discussing applications of WUR beacon frame in different 11ba usage models</a:t>
            </a:r>
          </a:p>
          <a:p>
            <a:r>
              <a:rPr lang="en-US" dirty="0"/>
              <a:t>Considering possible behaviors of WUR STAs when no WUR beacon frame is received</a:t>
            </a:r>
          </a:p>
          <a:p>
            <a:r>
              <a:rPr lang="en-US" dirty="0"/>
              <a:t>Proposing that AP indicates its context (e.g., mobility, power-saving) to the associated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r>
              <a:rPr lang="en-US" dirty="0"/>
              <a:t>11ba has defined WUR beacon frame[1]</a:t>
            </a:r>
          </a:p>
          <a:p>
            <a:pPr lvl="1"/>
            <a:r>
              <a:rPr lang="en-US" dirty="0"/>
              <a:t>Transmitted by WUR AP</a:t>
            </a:r>
          </a:p>
          <a:p>
            <a:pPr lvl="2"/>
            <a:r>
              <a:rPr lang="en-US" dirty="0"/>
              <a:t>Verifying connectivity</a:t>
            </a:r>
          </a:p>
          <a:p>
            <a:pPr lvl="2"/>
            <a:r>
              <a:rPr lang="en-US" dirty="0"/>
              <a:t>Delivering some management info.</a:t>
            </a:r>
          </a:p>
          <a:p>
            <a:pPr lvl="3"/>
            <a:r>
              <a:rPr lang="en-US" dirty="0"/>
              <a:t>E.g., time synchronization function</a:t>
            </a:r>
          </a:p>
          <a:p>
            <a:pPr lvl="2"/>
            <a:r>
              <a:rPr lang="en-US" dirty="0"/>
              <a:t>Other purpose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52900"/>
            <a:ext cx="6591300" cy="2120833"/>
          </a:xfrm>
          <a:prstGeom prst="rect">
            <a:avLst/>
          </a:prstGeom>
        </p:spPr>
      </p:pic>
      <p:sp>
        <p:nvSpPr>
          <p:cNvPr id="7" name="Rectangle: Rounded Corners 6"/>
          <p:cNvSpPr/>
          <p:nvPr/>
        </p:nvSpPr>
        <p:spPr bwMode="auto">
          <a:xfrm>
            <a:off x="1295400" y="4076700"/>
            <a:ext cx="7086600" cy="224424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279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Beacon frame in existing 802.11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29100"/>
          </a:xfrm>
        </p:spPr>
        <p:txBody>
          <a:bodyPr>
            <a:normAutofit/>
          </a:bodyPr>
          <a:lstStyle/>
          <a:p>
            <a:r>
              <a:rPr lang="en-US" dirty="0"/>
              <a:t>Main purposes of beacon frame</a:t>
            </a:r>
          </a:p>
          <a:p>
            <a:pPr lvl="1"/>
            <a:r>
              <a:rPr lang="en-US" dirty="0"/>
              <a:t>Announcing the presence of a WLAN	</a:t>
            </a:r>
          </a:p>
          <a:p>
            <a:pPr lvl="1"/>
            <a:r>
              <a:rPr lang="en-US" dirty="0"/>
              <a:t>Providing all the essential BSS information </a:t>
            </a:r>
          </a:p>
          <a:p>
            <a:r>
              <a:rPr lang="en-US" dirty="0"/>
              <a:t>AP consistently broadcasts beacon frame as long as the BSS exists</a:t>
            </a:r>
          </a:p>
          <a:p>
            <a:pPr lvl="1"/>
            <a:r>
              <a:rPr lang="en-US" dirty="0"/>
              <a:t>Usage models of existing 802.11 standards mostly considers infrastructure BSS </a:t>
            </a:r>
          </a:p>
          <a:p>
            <a:pPr lvl="2"/>
            <a:r>
              <a:rPr lang="en-US" dirty="0"/>
              <a:t>Consisting of Fixed AP and user equipped STAs with little mobility</a:t>
            </a:r>
          </a:p>
          <a:p>
            <a:r>
              <a:rPr lang="en-US" dirty="0"/>
              <a:t>Upon a lack of beacon frame from the associated AP</a:t>
            </a:r>
            <a:r>
              <a:rPr lang="en-US" altLang="ko-KR" dirty="0"/>
              <a:t>, a STA might invoke the scanning procedure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06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beacon in WUR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case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dirty="0"/>
              <a:t>WUR networks</a:t>
            </a:r>
            <a:r>
              <a:rPr lang="en-US" altLang="ko-KR" dirty="0"/>
              <a:t>, the applications of WUR beacon might be different from the existing 802.11 networks[2]</a:t>
            </a:r>
            <a:endParaRPr lang="en-US" dirty="0"/>
          </a:p>
          <a:p>
            <a:pPr lvl="1"/>
            <a:r>
              <a:rPr lang="en-US" dirty="0"/>
              <a:t>Considering the variety of network environments</a:t>
            </a:r>
            <a:endParaRPr lang="ko-KR" altLang="en-US" dirty="0"/>
          </a:p>
          <a:p>
            <a:pPr lvl="2"/>
            <a:r>
              <a:rPr lang="en-US" dirty="0"/>
              <a:t>Mobile and/or power-saving APs (cattle farm, wearable, wake-up home AP)</a:t>
            </a:r>
          </a:p>
          <a:p>
            <a:pPr lvl="3"/>
            <a:r>
              <a:rPr lang="en-US" dirty="0"/>
              <a:t>Service region may move</a:t>
            </a:r>
          </a:p>
          <a:p>
            <a:pPr lvl="3"/>
            <a:r>
              <a:rPr lang="en-US" dirty="0"/>
              <a:t>Serving temporarily</a:t>
            </a:r>
          </a:p>
          <a:p>
            <a:pPr lvl="2"/>
            <a:r>
              <a:rPr lang="en-US" dirty="0"/>
              <a:t>IoT, wearable STAs</a:t>
            </a:r>
          </a:p>
          <a:p>
            <a:pPr lvl="3"/>
            <a:r>
              <a:rPr lang="en-US" dirty="0"/>
              <a:t>Power saving than performance</a:t>
            </a:r>
          </a:p>
          <a:p>
            <a:pPr lvl="3"/>
            <a:r>
              <a:rPr lang="en-US" dirty="0"/>
              <a:t>Query-based data transfer</a:t>
            </a:r>
          </a:p>
          <a:p>
            <a:pPr lvl="2"/>
            <a:r>
              <a:rPr lang="en-US" dirty="0"/>
              <a:t>In some models, BSS membership</a:t>
            </a:r>
            <a:r>
              <a:rPr lang="ko-KR" altLang="en-US" dirty="0"/>
              <a:t> </a:t>
            </a:r>
            <a:r>
              <a:rPr lang="en-US" altLang="ko-KR" dirty="0"/>
              <a:t>might be weak or not be present</a:t>
            </a:r>
          </a:p>
          <a:p>
            <a:pPr lvl="3"/>
            <a:r>
              <a:rPr lang="en-US" altLang="ko-KR" dirty="0"/>
              <a:t>Moving goods tracking, ITS</a:t>
            </a:r>
          </a:p>
          <a:p>
            <a:pPr lvl="3"/>
            <a:endParaRPr lang="en-US" altLang="ko-KR" dirty="0"/>
          </a:p>
          <a:p>
            <a:r>
              <a:rPr lang="en-US" dirty="0"/>
              <a:t>We need to examine effective applications of WUR beacon</a:t>
            </a:r>
          </a:p>
          <a:p>
            <a:pPr lvl="1"/>
            <a:r>
              <a:rPr lang="en-US" dirty="0"/>
              <a:t>Considering various usage models of 11ba with different circumstances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97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(1) – smart home (UM1)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smartphone is connected to a fixed AP</a:t>
            </a:r>
          </a:p>
          <a:p>
            <a:pPr lvl="1"/>
            <a:r>
              <a:rPr lang="en-US" dirty="0"/>
              <a:t>The smartphone is operating in WUR mode to reduce power consumption when it is not active</a:t>
            </a:r>
          </a:p>
          <a:p>
            <a:r>
              <a:rPr lang="en-US" dirty="0"/>
              <a:t>The AP periodically broadcasts WUR beacon frames for STAs in WUR mode</a:t>
            </a:r>
          </a:p>
          <a:p>
            <a:pPr lvl="1"/>
            <a:r>
              <a:rPr lang="en-US" dirty="0"/>
              <a:t>STAs can assure the connectivity without PCR beacon</a:t>
            </a:r>
          </a:p>
          <a:p>
            <a:pPr lvl="1"/>
            <a:endParaRPr lang="en-US" dirty="0"/>
          </a:p>
          <a:p>
            <a:r>
              <a:rPr lang="en-US" dirty="0"/>
              <a:t>The smartphone might get out of the WUR beacon range by user</a:t>
            </a:r>
          </a:p>
          <a:p>
            <a:pPr lvl="1"/>
            <a:r>
              <a:rPr lang="en-US" dirty="0"/>
              <a:t>Upon the lack of WUR beacon frame, the STA might notice that it had lost the connection from the AP</a:t>
            </a:r>
          </a:p>
          <a:p>
            <a:pPr lvl="1"/>
            <a:r>
              <a:rPr lang="en-US" dirty="0"/>
              <a:t>New connection is necessary</a:t>
            </a:r>
          </a:p>
          <a:p>
            <a:pPr lvl="1"/>
            <a:endParaRPr lang="en-US" dirty="0"/>
          </a:p>
          <a:p>
            <a:r>
              <a:rPr lang="en-US" dirty="0"/>
              <a:t>Recommended behavior upon receiving no WUR beacon: </a:t>
            </a:r>
          </a:p>
          <a:p>
            <a:pPr lvl="1"/>
            <a:r>
              <a:rPr lang="en-US" dirty="0"/>
              <a:t>The STA wakes up its PCR and invokes the scanning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18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/>
              <a:t>Observation (2) – outdoor cattle farm (UM3)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/>
          </a:bodyPr>
          <a:lstStyle/>
          <a:p>
            <a:r>
              <a:rPr lang="en-US" dirty="0"/>
              <a:t>Sensor STAs are equipped by cows, and a cattleman with mobile AP manages the sensors</a:t>
            </a:r>
          </a:p>
          <a:p>
            <a:pPr lvl="1"/>
            <a:r>
              <a:rPr lang="en-US" dirty="0"/>
              <a:t>There might be no fixed APs that cover the outdoor farm </a:t>
            </a:r>
          </a:p>
          <a:p>
            <a:pPr lvl="2"/>
            <a:r>
              <a:rPr lang="en-US" dirty="0"/>
              <a:t>The sensor are supposed to communicate only with the mobile AP</a:t>
            </a:r>
          </a:p>
          <a:p>
            <a:pPr lvl="1"/>
            <a:r>
              <a:rPr lang="en-US" dirty="0"/>
              <a:t>The sensors are mostly operating in WUR mode </a:t>
            </a:r>
          </a:p>
          <a:p>
            <a:r>
              <a:rPr lang="en-US" dirty="0"/>
              <a:t>The Mobile AP broadcasts WUR beacon frames</a:t>
            </a:r>
          </a:p>
          <a:p>
            <a:endParaRPr lang="en-US" dirty="0"/>
          </a:p>
          <a:p>
            <a:r>
              <a:rPr lang="en-US" dirty="0"/>
              <a:t>As the cattle man left the farm, no WUR beacon will be received by the sensor STAs</a:t>
            </a:r>
          </a:p>
          <a:p>
            <a:pPr lvl="1"/>
            <a:r>
              <a:rPr lang="en-US" dirty="0"/>
              <a:t>Cattleman is not supposed to stay in the farm all day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95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5539"/>
            <a:ext cx="7770813" cy="4524534"/>
          </a:xfrm>
        </p:spPr>
        <p:txBody>
          <a:bodyPr>
            <a:normAutofit/>
          </a:bodyPr>
          <a:lstStyle/>
          <a:p>
            <a:r>
              <a:rPr lang="en-US" dirty="0"/>
              <a:t>In this case, however, the sensor STAs may not need to wake-up their PCR and find a new BSS</a:t>
            </a:r>
          </a:p>
          <a:p>
            <a:pPr lvl="1"/>
            <a:r>
              <a:rPr lang="en-US" dirty="0"/>
              <a:t>Waste of power, if there’s no AP to connect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Recommended </a:t>
            </a:r>
            <a:r>
              <a:rPr lang="en-US" dirty="0"/>
              <a:t>behavior upon receiving no WUR beacon</a:t>
            </a:r>
            <a:r>
              <a:rPr lang="en-US" altLang="ko-KR" dirty="0"/>
              <a:t>: </a:t>
            </a:r>
          </a:p>
          <a:p>
            <a:pPr lvl="1"/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sensor STAs stay in WUR mode and wait the next visit of the cattle man</a:t>
            </a:r>
          </a:p>
          <a:p>
            <a:pPr lvl="1"/>
            <a:r>
              <a:rPr lang="en-US" altLang="ko-KR" dirty="0"/>
              <a:t>In order to do so, the sensor STAs must be aware of that the AP has mobility and may not serve consistently</a:t>
            </a:r>
          </a:p>
          <a:p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/>
              <a:t>Observation (2) – outdoor cattle farm (UM3)</a:t>
            </a:r>
          </a:p>
        </p:txBody>
      </p:sp>
    </p:spTree>
    <p:extLst>
      <p:ext uri="{BB962C8B-B14F-4D97-AF65-F5344CB8AC3E}">
        <p14:creationId xmlns:p14="http://schemas.microsoft.com/office/powerpoint/2010/main" val="412704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(3) – wake-up home AP (UM8)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small home/office, user equipment and sensors are connected to fixed AP</a:t>
            </a:r>
          </a:p>
          <a:p>
            <a:pPr lvl="1"/>
            <a:r>
              <a:rPr lang="en-US" dirty="0"/>
              <a:t>The AP might enter to WUR mode to reduce power consumption and interference</a:t>
            </a:r>
          </a:p>
          <a:p>
            <a:r>
              <a:rPr lang="en-US" dirty="0"/>
              <a:t>The AP periodically broadcasts WUR beacon frames for STAs in WUR mode</a:t>
            </a:r>
          </a:p>
          <a:p>
            <a:endParaRPr lang="en-US" dirty="0"/>
          </a:p>
          <a:p>
            <a:r>
              <a:rPr lang="en-US" dirty="0"/>
              <a:t>As the AP starts to operate with WUR mode, no WUR beacon will be transmitted</a:t>
            </a:r>
          </a:p>
          <a:p>
            <a:pPr lvl="1"/>
            <a:r>
              <a:rPr lang="en-US" dirty="0"/>
              <a:t>Some STAs might not know that the AP is operating in WUR mode</a:t>
            </a:r>
          </a:p>
          <a:p>
            <a:pPr lvl="2"/>
            <a:r>
              <a:rPr lang="en-US" dirty="0"/>
              <a:t>E.g., WUR mode indication failure</a:t>
            </a:r>
          </a:p>
          <a:p>
            <a:pPr lvl="1"/>
            <a:r>
              <a:rPr lang="en-US" dirty="0"/>
              <a:t>Applying the same logic from the observation (1), STAs in the area might wake up their PCR and invoke scanning, but neither PCR beacon is present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87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4340</TotalTime>
  <Words>1056</Words>
  <Application>Microsoft Office PowerPoint</Application>
  <PresentationFormat>On-screen Show (4:3)</PresentationFormat>
  <Paragraphs>160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WUR Reference signal</vt:lpstr>
      <vt:lpstr>Abstract</vt:lpstr>
      <vt:lpstr>WUR Beacon</vt:lpstr>
      <vt:lpstr>Beacon frame in existing 802.11 networks</vt:lpstr>
      <vt:lpstr>WUR beacon in WUR network</vt:lpstr>
      <vt:lpstr>Observation (1) – smart home (UM1)</vt:lpstr>
      <vt:lpstr>Observation (2) – outdoor cattle farm (UM3)</vt:lpstr>
      <vt:lpstr>Observation (2) – outdoor cattle farm (UM3)</vt:lpstr>
      <vt:lpstr>Observation (3) – wake-up home AP (UM8)</vt:lpstr>
      <vt:lpstr>Observation (3) – wake-up home AP (UM8)</vt:lpstr>
      <vt:lpstr>Summary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67</cp:revision>
  <cp:lastPrinted>1601-01-01T00:00:00Z</cp:lastPrinted>
  <dcterms:created xsi:type="dcterms:W3CDTF">2017-04-27T06:00:09Z</dcterms:created>
  <dcterms:modified xsi:type="dcterms:W3CDTF">2017-05-02T03:07:35Z</dcterms:modified>
</cp:coreProperties>
</file>