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53" r:id="rId2"/>
    <p:sldId id="480" r:id="rId3"/>
    <p:sldId id="496" r:id="rId4"/>
    <p:sldId id="497" r:id="rId5"/>
    <p:sldId id="492" r:id="rId6"/>
    <p:sldId id="493" r:id="rId7"/>
    <p:sldId id="494" r:id="rId8"/>
    <p:sldId id="495" r:id="rId9"/>
    <p:sldId id="483" r:id="rId10"/>
    <p:sldId id="489" r:id="rId11"/>
    <p:sldId id="490" r:id="rId12"/>
    <p:sldId id="484" r:id="rId13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09" d="100"/>
          <a:sy n="109" d="100"/>
        </p:scale>
        <p:origin x="3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802.11-17/0380r1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channel switch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2018-01-15</a:t>
            </a:r>
            <a:endParaRPr kumimoji="0" lang="en-US" altLang="ko-KR" sz="2000" b="0" kern="0" dirty="0" smtClean="0">
              <a:ea typeface="굴림" panose="020B0600000101010101" pitchFamily="50" charset="-127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80887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mechanism to </a:t>
            </a:r>
            <a:r>
              <a:rPr lang="en-US" altLang="ko-KR" dirty="0" smtClean="0"/>
              <a:t>indicate channel switch information for WUR STA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mechanism to </a:t>
            </a:r>
            <a:r>
              <a:rPr lang="en-US" altLang="ko-KR" dirty="0" smtClean="0"/>
              <a:t>indicate channel switch information for WUR STA and that channel switch information can be delivered on primary connectivity radio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8254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11-17-0031-00-00ba-channel-issue-in-wur</a:t>
            </a:r>
          </a:p>
          <a:p>
            <a:pPr marL="0" indent="0">
              <a:buNone/>
            </a:pPr>
            <a:r>
              <a:rPr lang="en-US" altLang="ko-KR" dirty="0" smtClean="0"/>
              <a:t>[2</a:t>
            </a:r>
            <a:r>
              <a:rPr lang="en-US" altLang="ko-KR" dirty="0" smtClean="0"/>
              <a:t>] 11-17-1651-00-00</a:t>
            </a:r>
            <a:r>
              <a:rPr lang="en-US" altLang="ko-KR" dirty="0" smtClean="0"/>
              <a:t>ba-WUR-channel-issue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previous meeting, we </a:t>
            </a:r>
            <a:r>
              <a:rPr lang="en-US" altLang="ko-KR" dirty="0" smtClean="0"/>
              <a:t>have addressed </a:t>
            </a:r>
            <a:r>
              <a:rPr lang="en-US" altLang="ko-KR" dirty="0" smtClean="0"/>
              <a:t>channel switch issue for WUR [1][2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 smtClean="0"/>
              <a:t>However, we had so many unclarified issues on WUR channel before handling channel switch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have several passed motions on WUR channelization</a:t>
            </a:r>
          </a:p>
          <a:p>
            <a:pPr lvl="1"/>
            <a:r>
              <a:rPr lang="en-GB" altLang="ko-KR" dirty="0" smtClean="0"/>
              <a:t>The </a:t>
            </a:r>
            <a:r>
              <a:rPr lang="en-GB" altLang="ko-KR" dirty="0"/>
              <a:t>operation in DFS channel is </a:t>
            </a:r>
            <a:r>
              <a:rPr lang="en-GB" altLang="ko-KR" dirty="0"/>
              <a:t>disallowed (</a:t>
            </a:r>
            <a:r>
              <a:rPr lang="en-GB" altLang="ko-KR" dirty="0" smtClean="0"/>
              <a:t>R.3.3.A/B)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When </a:t>
            </a:r>
            <a:r>
              <a:rPr lang="en-GB" altLang="ko-KR" dirty="0"/>
              <a:t>a single band is used for transmission of WUR PPDU, the OOK waveform of WUR PPDU is generated by using contiguous 13 subcarriers with the subcarrier spacing of 312.5 </a:t>
            </a:r>
            <a:r>
              <a:rPr lang="en-GB" altLang="ko-KR" dirty="0"/>
              <a:t>kHz (</a:t>
            </a:r>
            <a:r>
              <a:rPr lang="en-GB" altLang="ko-KR" dirty="0" smtClean="0"/>
              <a:t>R.3.3.C)</a:t>
            </a:r>
            <a:endParaRPr lang="ko-KR" altLang="ko-KR"/>
          </a:p>
          <a:p>
            <a:pPr lvl="1"/>
            <a:r>
              <a:rPr lang="en-GB" altLang="ko-KR" dirty="0" smtClean="0"/>
              <a:t>AP </a:t>
            </a:r>
            <a:r>
              <a:rPr lang="en-GB" altLang="ko-KR" dirty="0"/>
              <a:t>decides the WUR operating channel in the band(s) supported by the associated non-AP STA operating in WUR </a:t>
            </a:r>
            <a:r>
              <a:rPr lang="en-GB" altLang="ko-KR" dirty="0" smtClean="0"/>
              <a:t>Mode (</a:t>
            </a:r>
            <a:r>
              <a:rPr lang="en-US" altLang="ko-KR" dirty="0" smtClean="0"/>
              <a:t>R.4.2.G</a:t>
            </a:r>
            <a:r>
              <a:rPr lang="en-US" altLang="ko-KR" dirty="0"/>
              <a:t>)</a:t>
            </a:r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channel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defined in </a:t>
            </a:r>
            <a:r>
              <a:rPr lang="en-US" altLang="ko-KR" dirty="0" smtClean="0"/>
              <a:t>the current SFD document,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channel can be selected in </a:t>
            </a:r>
            <a:r>
              <a:rPr lang="en-US" altLang="ko-KR" dirty="0" smtClean="0"/>
              <a:t>one of PCR </a:t>
            </a:r>
            <a:r>
              <a:rPr lang="en-US" altLang="ko-KR" dirty="0"/>
              <a:t>channels</a:t>
            </a:r>
          </a:p>
          <a:p>
            <a:pPr lvl="2"/>
            <a:r>
              <a:rPr lang="en-US" altLang="ko-KR" dirty="0" smtClean="0"/>
              <a:t>In this case, WUR </a:t>
            </a:r>
            <a:r>
              <a:rPr lang="en-US" altLang="ko-KR" dirty="0"/>
              <a:t>and PCR simultaneously operate in same </a:t>
            </a:r>
            <a:r>
              <a:rPr lang="en-US" altLang="ko-KR" dirty="0" smtClean="0"/>
              <a:t>channel</a:t>
            </a:r>
          </a:p>
          <a:p>
            <a:pPr lvl="2"/>
            <a:r>
              <a:rPr lang="en-US" altLang="ko-KR" dirty="0" smtClean="0"/>
              <a:t>The selected PCR channel </a:t>
            </a:r>
            <a:r>
              <a:rPr lang="en-US" altLang="ko-KR" dirty="0" smtClean="0"/>
              <a:t>shall not be non-DFS channel</a:t>
            </a:r>
            <a:endParaRPr lang="ko-KR" altLang="ko-KR"/>
          </a:p>
          <a:p>
            <a:pPr lvl="1"/>
            <a:r>
              <a:rPr lang="en-US" altLang="ko-KR" dirty="0"/>
              <a:t>Or WUR channel can be selected from non-DFS channels that are not </a:t>
            </a:r>
            <a:r>
              <a:rPr lang="en-US" altLang="ko-KR" dirty="0" smtClean="0"/>
              <a:t>in </a:t>
            </a:r>
            <a:r>
              <a:rPr lang="en-US" altLang="ko-KR" dirty="0"/>
              <a:t>use for </a:t>
            </a:r>
            <a:r>
              <a:rPr lang="en-US" altLang="ko-KR" dirty="0" smtClean="0"/>
              <a:t>PCR</a:t>
            </a:r>
          </a:p>
          <a:p>
            <a:pPr lvl="2"/>
            <a:r>
              <a:rPr lang="en-US" altLang="ko-KR" dirty="0" smtClean="0"/>
              <a:t>PCR channels can be DFS channel</a:t>
            </a:r>
          </a:p>
          <a:p>
            <a:pPr lvl="2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594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Switch Scenarios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Scenario 1: PCR channel has been changed</a:t>
            </a:r>
          </a:p>
          <a:p>
            <a:pPr lvl="1"/>
            <a:r>
              <a:rPr lang="en-US" altLang="ko-KR" dirty="0" smtClean="0"/>
              <a:t>PCR channel can be changed by AP because of several reasons</a:t>
            </a:r>
          </a:p>
          <a:p>
            <a:pPr lvl="2"/>
            <a:r>
              <a:rPr lang="en-US" altLang="ko-KR" dirty="0" smtClean="0"/>
              <a:t>OBSS interference mitigation </a:t>
            </a:r>
          </a:p>
          <a:p>
            <a:pPr lvl="2"/>
            <a:r>
              <a:rPr lang="en-US" altLang="ko-KR" dirty="0" smtClean="0"/>
              <a:t>Coverage enhancement (5 GHz → 2.4 GHz)</a:t>
            </a:r>
          </a:p>
          <a:p>
            <a:pPr lvl="2"/>
            <a:r>
              <a:rPr lang="en-US" altLang="ko-KR" dirty="0" smtClean="0"/>
              <a:t>Throughput enhancement (2.4 GHz </a:t>
            </a:r>
            <a:r>
              <a:rPr lang="en-US" altLang="ko-KR" dirty="0"/>
              <a:t>→ </a:t>
            </a:r>
            <a:r>
              <a:rPr lang="en-US" altLang="ko-KR" dirty="0" smtClean="0"/>
              <a:t>5 </a:t>
            </a:r>
            <a:r>
              <a:rPr lang="en-US" altLang="ko-KR" dirty="0"/>
              <a:t>GHz)</a:t>
            </a:r>
          </a:p>
          <a:p>
            <a:pPr lvl="2"/>
            <a:r>
              <a:rPr lang="en-US" altLang="ko-KR" dirty="0" smtClean="0"/>
              <a:t>Security </a:t>
            </a:r>
          </a:p>
          <a:p>
            <a:pPr lvl="1"/>
            <a:r>
              <a:rPr lang="en-US" altLang="ko-KR" dirty="0" smtClean="0"/>
              <a:t>If WUR channel is selected in one of PCR channels, WUR channel may be changed whenever PCR channel is changed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86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Switch Scenarios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Scenario 2: Poor performance on WUR channel</a:t>
            </a:r>
          </a:p>
          <a:p>
            <a:pPr lvl="1"/>
            <a:r>
              <a:rPr lang="en-US" altLang="ko-KR" dirty="0" smtClean="0"/>
              <a:t>Current WUR channel has poor performance by following factors</a:t>
            </a:r>
          </a:p>
          <a:p>
            <a:pPr lvl="2"/>
            <a:r>
              <a:rPr lang="en-US" altLang="ko-KR" dirty="0" smtClean="0"/>
              <a:t>Dense environment</a:t>
            </a:r>
          </a:p>
          <a:p>
            <a:pPr lvl="2"/>
            <a:r>
              <a:rPr lang="en-US" altLang="ko-KR" dirty="0" smtClean="0"/>
              <a:t>OBSS interference</a:t>
            </a:r>
          </a:p>
          <a:p>
            <a:pPr lvl="2"/>
            <a:r>
              <a:rPr lang="en-US" altLang="ko-KR" dirty="0" smtClean="0"/>
              <a:t>Poor channel quality</a:t>
            </a:r>
          </a:p>
          <a:p>
            <a:pPr lvl="1"/>
            <a:r>
              <a:rPr lang="en-US" altLang="ko-KR" dirty="0" smtClean="0"/>
              <a:t>An AP may can change current WUR channel when it determines that the current WUR channel </a:t>
            </a:r>
            <a:r>
              <a:rPr lang="en-US" altLang="ko-KR" dirty="0"/>
              <a:t>is not </a:t>
            </a:r>
            <a:r>
              <a:rPr lang="en-US" altLang="ko-KR" dirty="0" smtClean="0"/>
              <a:t>appropriate for WUR operation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574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Switch Scenarios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Scenario 3: New WUR STA cannot support current WUR channel</a:t>
            </a:r>
          </a:p>
          <a:p>
            <a:pPr lvl="1"/>
            <a:r>
              <a:rPr lang="en-US" altLang="ko-KR" dirty="0" smtClean="0"/>
              <a:t>A newly associated WUR STA that wants to operate in WUR mode may not support current WUR channel</a:t>
            </a:r>
          </a:p>
          <a:p>
            <a:pPr lvl="1"/>
            <a:r>
              <a:rPr lang="en-US" altLang="ko-KR" dirty="0" smtClean="0"/>
              <a:t>If an AP wants to support WUR operation on the WUR STA, current WUR channel shall be changed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8121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channel switch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AP shall have a capability of WUR channel switch and </a:t>
            </a:r>
            <a:r>
              <a:rPr lang="en-US" altLang="ko-KR" dirty="0" smtClean="0"/>
              <a:t>have to </a:t>
            </a:r>
            <a:r>
              <a:rPr lang="en-US" altLang="ko-KR" dirty="0" smtClean="0"/>
              <a:t>notify the channel switch information to WUR STAs</a:t>
            </a:r>
          </a:p>
          <a:p>
            <a:r>
              <a:rPr lang="en-US" altLang="ko-KR" dirty="0" smtClean="0"/>
              <a:t>WUR channel switch information may be transmitted through PCR channel because that information </a:t>
            </a:r>
            <a:r>
              <a:rPr lang="en-US" altLang="ko-KR" dirty="0"/>
              <a:t>needs robustness and acknowledgement</a:t>
            </a:r>
          </a:p>
          <a:p>
            <a:pPr lvl="1"/>
            <a:r>
              <a:rPr lang="en-US" altLang="ko-KR" dirty="0" smtClean="0"/>
              <a:t>We may reuse CSA information element</a:t>
            </a:r>
          </a:p>
          <a:p>
            <a:pPr lvl="1"/>
            <a:r>
              <a:rPr lang="en-US" altLang="ko-KR" dirty="0" smtClean="0"/>
              <a:t>WUR mode signaling can be used for channel switch</a:t>
            </a:r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84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 </a:t>
            </a:r>
            <a:r>
              <a:rPr lang="en-US" altLang="ko-KR" dirty="0" smtClean="0"/>
              <a:t>channel switch issue in </a:t>
            </a:r>
            <a:r>
              <a:rPr lang="en-US" altLang="ko-KR" dirty="0" smtClean="0"/>
              <a:t>WUR</a:t>
            </a:r>
          </a:p>
          <a:p>
            <a:r>
              <a:rPr lang="en-US" altLang="ko-KR" dirty="0" smtClean="0"/>
              <a:t>An AP may have to change its WUR </a:t>
            </a:r>
            <a:r>
              <a:rPr lang="en-US" altLang="ko-KR" dirty="0"/>
              <a:t>channel </a:t>
            </a:r>
            <a:r>
              <a:rPr lang="en-US" altLang="ko-KR" dirty="0" smtClean="0"/>
              <a:t>in </a:t>
            </a:r>
            <a:r>
              <a:rPr lang="en-US" altLang="ko-KR" dirty="0"/>
              <a:t>some </a:t>
            </a:r>
            <a:r>
              <a:rPr lang="en-US" altLang="ko-KR" dirty="0" smtClean="0"/>
              <a:t>cases, and then it has to notify channel switch information to WUR STAs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Channel switch information will be transmitted through PCR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71242</TotalTime>
  <Words>653</Words>
  <Application>Microsoft Office PowerPoint</Application>
  <PresentationFormat>화면 슬라이드 쇼(4:3)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WUR channel switch</vt:lpstr>
      <vt:lpstr>Introduction</vt:lpstr>
      <vt:lpstr>WUR channel</vt:lpstr>
      <vt:lpstr>WUR channel</vt:lpstr>
      <vt:lpstr>Channel Switch Scenarios</vt:lpstr>
      <vt:lpstr>Channel Switch Scenarios</vt:lpstr>
      <vt:lpstr>Channel Switch Scenarios</vt:lpstr>
      <vt:lpstr>WUR channel switch</vt:lpstr>
      <vt:lpstr>Summary</vt:lpstr>
      <vt:lpstr>Straw poll 1</vt:lpstr>
      <vt:lpstr>Straw poll 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1541</cp:revision>
  <cp:lastPrinted>1998-02-10T13:28:06Z</cp:lastPrinted>
  <dcterms:created xsi:type="dcterms:W3CDTF">2007-05-21T21:00:37Z</dcterms:created>
  <dcterms:modified xsi:type="dcterms:W3CDTF">2018-01-11T05:11:54Z</dcterms:modified>
</cp:coreProperties>
</file>