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53" r:id="rId2"/>
    <p:sldId id="480" r:id="rId3"/>
    <p:sldId id="481" r:id="rId4"/>
    <p:sldId id="485" r:id="rId5"/>
    <p:sldId id="476" r:id="rId6"/>
    <p:sldId id="486" r:id="rId7"/>
    <p:sldId id="477" r:id="rId8"/>
    <p:sldId id="487" r:id="rId9"/>
    <p:sldId id="488" r:id="rId10"/>
    <p:sldId id="483" r:id="rId11"/>
    <p:sldId id="489" r:id="rId12"/>
    <p:sldId id="490" r:id="rId13"/>
    <p:sldId id="491" r:id="rId14"/>
    <p:sldId id="484" r:id="rId15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36" d="100"/>
          <a:sy n="136" d="100"/>
        </p:scale>
        <p:origin x="9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802.11-17/0380r0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channel switch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2017-03-16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180887"/>
              </p:ext>
            </p:extLst>
          </p:nvPr>
        </p:nvGraphicFramePr>
        <p:xfrm>
          <a:off x="762000" y="2895600"/>
          <a:ext cx="7620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we </a:t>
            </a:r>
            <a:r>
              <a:rPr lang="en-US" altLang="ko-KR" dirty="0" smtClean="0"/>
              <a:t>addressed channel switch issue in WUR</a:t>
            </a:r>
          </a:p>
          <a:p>
            <a:pPr lvl="1"/>
            <a:r>
              <a:rPr lang="en-US" altLang="ko-KR" dirty="0"/>
              <a:t>Common AP has a capability of </a:t>
            </a:r>
            <a:r>
              <a:rPr lang="en-US" altLang="ko-KR" dirty="0" smtClean="0"/>
              <a:t>automatic channel </a:t>
            </a:r>
            <a:r>
              <a:rPr lang="en-US" altLang="ko-KR" dirty="0" smtClean="0"/>
              <a:t>switching </a:t>
            </a:r>
          </a:p>
          <a:p>
            <a:pPr lvl="1"/>
            <a:r>
              <a:rPr lang="en-US" altLang="ko-KR" dirty="0" smtClean="0"/>
              <a:t>AP </a:t>
            </a:r>
            <a:r>
              <a:rPr lang="en-US" altLang="ko-KR" dirty="0"/>
              <a:t>has to indicate </a:t>
            </a:r>
            <a:r>
              <a:rPr lang="en-US" altLang="ko-KR" dirty="0" smtClean="0"/>
              <a:t>channel switching information </a:t>
            </a:r>
            <a:r>
              <a:rPr lang="en-US" altLang="ko-KR" dirty="0"/>
              <a:t>to WUR STAs which </a:t>
            </a:r>
            <a:r>
              <a:rPr lang="en-US" altLang="ko-KR" dirty="0" smtClean="0"/>
              <a:t>are operating </a:t>
            </a:r>
            <a:r>
              <a:rPr lang="en-US" altLang="ko-KR" dirty="0"/>
              <a:t>in </a:t>
            </a:r>
            <a:r>
              <a:rPr lang="en-US" altLang="ko-KR" dirty="0" smtClean="0"/>
              <a:t>power saving mode</a:t>
            </a:r>
            <a:endParaRPr lang="ko-KR" altLang="en-US"/>
          </a:p>
          <a:p>
            <a:r>
              <a:rPr lang="en-US" altLang="ko-KR" dirty="0" smtClean="0"/>
              <a:t>We proposed two solutions</a:t>
            </a:r>
          </a:p>
          <a:p>
            <a:pPr lvl="1"/>
            <a:r>
              <a:rPr lang="en-US" altLang="ko-KR" dirty="0" smtClean="0"/>
              <a:t>Transmission CSA </a:t>
            </a:r>
            <a:r>
              <a:rPr lang="en-US" altLang="ko-KR" dirty="0" smtClean="0"/>
              <a:t>element on WLAN interface</a:t>
            </a:r>
          </a:p>
          <a:p>
            <a:pPr lvl="1"/>
            <a:r>
              <a:rPr lang="en-US" altLang="ko-KR" dirty="0"/>
              <a:t>Transmission CSA </a:t>
            </a:r>
            <a:r>
              <a:rPr lang="en-US" altLang="ko-KR" dirty="0" smtClean="0"/>
              <a:t>element on WUR interface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following sentences?</a:t>
            </a:r>
          </a:p>
          <a:p>
            <a:pPr lvl="1"/>
            <a:r>
              <a:rPr lang="en-US" altLang="ko-KR" dirty="0" smtClean="0"/>
              <a:t>11ba </a:t>
            </a:r>
            <a:r>
              <a:rPr lang="en-US" altLang="ko-KR" dirty="0"/>
              <a:t>spec shall define a mechanism to </a:t>
            </a:r>
            <a:r>
              <a:rPr lang="en-US" altLang="ko-KR" dirty="0" smtClean="0"/>
              <a:t>indicate channel switch information for </a:t>
            </a:r>
            <a:r>
              <a:rPr lang="en-US" altLang="ko-KR" dirty="0" smtClean="0"/>
              <a:t>WUR STA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following sentences?</a:t>
            </a:r>
          </a:p>
          <a:p>
            <a:pPr lvl="1"/>
            <a:r>
              <a:rPr lang="en-US" altLang="ko-KR" dirty="0" smtClean="0"/>
              <a:t>11ba </a:t>
            </a:r>
            <a:r>
              <a:rPr lang="en-US" altLang="ko-KR" dirty="0"/>
              <a:t>spec shall define a mechanism to </a:t>
            </a:r>
            <a:r>
              <a:rPr lang="en-US" altLang="ko-KR" dirty="0" smtClean="0"/>
              <a:t>indicate channel switch information for </a:t>
            </a:r>
            <a:r>
              <a:rPr lang="en-US" altLang="ko-KR" dirty="0" smtClean="0"/>
              <a:t>WUR STA </a:t>
            </a:r>
            <a:r>
              <a:rPr lang="en-US" altLang="ko-KR" dirty="0" smtClean="0"/>
              <a:t>and that channel switch information can be delivered on primary connectivity radio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54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following sentences?</a:t>
            </a:r>
          </a:p>
          <a:p>
            <a:pPr lvl="1"/>
            <a:r>
              <a:rPr lang="en-US" altLang="ko-KR" dirty="0" smtClean="0"/>
              <a:t>11ba </a:t>
            </a:r>
            <a:r>
              <a:rPr lang="en-US" altLang="ko-KR" dirty="0"/>
              <a:t>spec shall define a mechanism to </a:t>
            </a:r>
            <a:r>
              <a:rPr lang="en-US" altLang="ko-KR" dirty="0" smtClean="0"/>
              <a:t>indicate channel switch information for </a:t>
            </a:r>
            <a:r>
              <a:rPr lang="en-US" altLang="ko-KR" dirty="0" smtClean="0"/>
              <a:t>WUR STA </a:t>
            </a:r>
            <a:r>
              <a:rPr lang="en-US" altLang="ko-KR" dirty="0" smtClean="0"/>
              <a:t>and that channel switch information can be delivered in </a:t>
            </a:r>
            <a:r>
              <a:rPr lang="en-US" altLang="ko-KR" dirty="0" smtClean="0"/>
              <a:t>Wake-Up frame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11-17-0031-00-00ba-channel-issue-in-wur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last meeting, we addressed channel issue in WUR [1]</a:t>
            </a:r>
          </a:p>
          <a:p>
            <a:pPr lvl="1"/>
            <a:r>
              <a:rPr lang="en-US" altLang="ko-KR" dirty="0"/>
              <a:t>To easy </a:t>
            </a:r>
            <a:r>
              <a:rPr lang="en-US" altLang="ko-KR" dirty="0" smtClean="0"/>
              <a:t>implementation, we preferred that </a:t>
            </a:r>
            <a:r>
              <a:rPr lang="en-US" altLang="ko-KR" dirty="0"/>
              <a:t>WUR channel is identical with primary channel of WLAN channel</a:t>
            </a:r>
          </a:p>
          <a:p>
            <a:r>
              <a:rPr lang="en-US" altLang="ko-KR" dirty="0" smtClean="0"/>
              <a:t>However, WLAN </a:t>
            </a:r>
            <a:r>
              <a:rPr lang="en-US" altLang="ko-KR" dirty="0" smtClean="0"/>
              <a:t>AP can </a:t>
            </a:r>
            <a:r>
              <a:rPr lang="en-US" altLang="ko-KR" dirty="0" smtClean="0"/>
              <a:t>change its primary channel </a:t>
            </a:r>
          </a:p>
          <a:p>
            <a:pPr lvl="1"/>
            <a:r>
              <a:rPr lang="en-US" altLang="ko-KR" dirty="0" smtClean="0"/>
              <a:t>AP has to indicate </a:t>
            </a:r>
            <a:r>
              <a:rPr lang="en-US" altLang="ko-KR" dirty="0" smtClean="0"/>
              <a:t>channel </a:t>
            </a:r>
            <a:r>
              <a:rPr lang="en-US" altLang="ko-KR" dirty="0" smtClean="0"/>
              <a:t>switching </a:t>
            </a:r>
            <a:r>
              <a:rPr lang="en-US" altLang="ko-KR" dirty="0" smtClean="0"/>
              <a:t>information to </a:t>
            </a:r>
            <a:r>
              <a:rPr lang="en-US" altLang="ko-KR" dirty="0" smtClean="0"/>
              <a:t>WUR STAs which </a:t>
            </a:r>
            <a:r>
              <a:rPr lang="en-US" altLang="ko-KR" dirty="0" smtClean="0"/>
              <a:t>are operating </a:t>
            </a:r>
            <a:r>
              <a:rPr lang="en-US" altLang="ko-KR" dirty="0" smtClean="0"/>
              <a:t>in </a:t>
            </a:r>
            <a:r>
              <a:rPr lang="en-US" altLang="ko-KR" dirty="0" smtClean="0"/>
              <a:t>power save </a:t>
            </a:r>
            <a:r>
              <a:rPr lang="en-US" altLang="ko-KR" dirty="0" smtClean="0"/>
              <a:t>mode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38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Problem statement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Common AP has a capability of </a:t>
            </a:r>
            <a:r>
              <a:rPr lang="en-US" altLang="ko-KR" dirty="0" smtClean="0"/>
              <a:t>automatic channel </a:t>
            </a:r>
            <a:r>
              <a:rPr lang="en-US" altLang="ko-KR" dirty="0" smtClean="0"/>
              <a:t>switching</a:t>
            </a:r>
          </a:p>
          <a:p>
            <a:pPr lvl="1"/>
            <a:r>
              <a:rPr lang="en-US" altLang="ko-KR" dirty="0" smtClean="0"/>
              <a:t>Some AP changes its primary channel periodic for better performance</a:t>
            </a:r>
          </a:p>
          <a:p>
            <a:pPr lvl="1"/>
            <a:r>
              <a:rPr lang="en-US" altLang="ko-KR" dirty="0" smtClean="0"/>
              <a:t>There may be a Wi-Fi </a:t>
            </a:r>
            <a:r>
              <a:rPr lang="en-US" altLang="ko-KR" dirty="0"/>
              <a:t>controller </a:t>
            </a:r>
            <a:r>
              <a:rPr lang="en-US" altLang="ko-KR" dirty="0" smtClean="0"/>
              <a:t>which </a:t>
            </a:r>
            <a:r>
              <a:rPr lang="en-US" altLang="ko-KR" dirty="0" smtClean="0"/>
              <a:t>can control all </a:t>
            </a:r>
            <a:r>
              <a:rPr lang="en-US" altLang="ko-KR" dirty="0" smtClean="0"/>
              <a:t>APs in Enterprise, </a:t>
            </a:r>
            <a:r>
              <a:rPr lang="en-US" altLang="ko-KR" dirty="0" smtClean="0"/>
              <a:t>and the Wi-Fi controller can change operating channel of some APs to handle OBSS interference</a:t>
            </a:r>
          </a:p>
          <a:p>
            <a:r>
              <a:rPr lang="en-US" altLang="ko-KR" dirty="0" smtClean="0"/>
              <a:t>If an AP want to change its primary channel, channel switch information should be distributed to all associated STAs including </a:t>
            </a:r>
            <a:r>
              <a:rPr lang="en-US" altLang="ko-KR" dirty="0" smtClean="0"/>
              <a:t>power saving STAs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1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solutions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Channel </a:t>
            </a:r>
            <a:r>
              <a:rPr lang="en-US" altLang="ko-KR" dirty="0"/>
              <a:t>Switch </a:t>
            </a:r>
            <a:r>
              <a:rPr lang="en-US" altLang="ko-KR" dirty="0" smtClean="0"/>
              <a:t>Announcement(CSA) element </a:t>
            </a:r>
            <a:r>
              <a:rPr lang="en-US" altLang="ko-KR" dirty="0"/>
              <a:t>is defined in IEEE </a:t>
            </a:r>
            <a:r>
              <a:rPr lang="en-US" altLang="ko-KR" dirty="0" smtClean="0"/>
              <a:t>802.11-2016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There are two ways to reuse CSA element </a:t>
            </a:r>
          </a:p>
          <a:p>
            <a:pPr lvl="1"/>
            <a:r>
              <a:rPr lang="en-US" altLang="ko-KR" dirty="0" smtClean="0"/>
              <a:t>Transmission on WLAN </a:t>
            </a:r>
            <a:r>
              <a:rPr lang="en-US" altLang="ko-KR" dirty="0" smtClean="0"/>
              <a:t>interface</a:t>
            </a:r>
          </a:p>
          <a:p>
            <a:pPr lvl="1"/>
            <a:r>
              <a:rPr lang="en-US" altLang="ko-KR" dirty="0"/>
              <a:t>Transmission on WUR </a:t>
            </a:r>
            <a:r>
              <a:rPr lang="en-US" altLang="ko-KR" dirty="0" smtClean="0"/>
              <a:t>interface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2895600"/>
            <a:ext cx="5356764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789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CSA information on </a:t>
            </a:r>
            <a:r>
              <a:rPr lang="en-US" altLang="ko-KR" dirty="0"/>
              <a:t>WLAN </a:t>
            </a:r>
            <a:r>
              <a:rPr lang="en-US" altLang="ko-KR" dirty="0" smtClean="0"/>
              <a:t>interface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CSA information is delivered on WLAN interface</a:t>
            </a:r>
          </a:p>
          <a:p>
            <a:pPr lvl="1"/>
            <a:r>
              <a:rPr lang="en-US" altLang="ko-KR" dirty="0" smtClean="0"/>
              <a:t>AP transmits </a:t>
            </a:r>
            <a:r>
              <a:rPr lang="en-US" altLang="ko-KR" dirty="0" smtClean="0"/>
              <a:t>Wake-Up </a:t>
            </a:r>
            <a:r>
              <a:rPr lang="en-US" altLang="ko-KR" dirty="0" smtClean="0"/>
              <a:t>frame for WUR STA to wake up</a:t>
            </a:r>
          </a:p>
          <a:p>
            <a:pPr lvl="1"/>
            <a:r>
              <a:rPr lang="en-US" altLang="ko-KR" dirty="0" smtClean="0"/>
              <a:t>When WUR STA wakes up, AP transmits CSA information on WLAN interface</a:t>
            </a:r>
          </a:p>
          <a:p>
            <a:pPr lvl="1"/>
            <a:r>
              <a:rPr lang="en-US" altLang="ko-KR" dirty="0"/>
              <a:t>When WUR STA received </a:t>
            </a:r>
            <a:r>
              <a:rPr lang="en-US" altLang="ko-KR" dirty="0" smtClean="0"/>
              <a:t>CSA </a:t>
            </a:r>
            <a:r>
              <a:rPr lang="en-US" altLang="ko-KR" dirty="0"/>
              <a:t>information, it will </a:t>
            </a:r>
            <a:r>
              <a:rPr lang="en-US" altLang="ko-KR" dirty="0" smtClean="0"/>
              <a:t>change WUR channel as indicated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6807" y="4440337"/>
            <a:ext cx="6130386" cy="1845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71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CSA information on WLAN interface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Advantage</a:t>
            </a:r>
          </a:p>
          <a:p>
            <a:pPr lvl="1"/>
            <a:r>
              <a:rPr lang="en-US" altLang="ko-KR" dirty="0" smtClean="0"/>
              <a:t>Reliability is guaranteed by ACK frame</a:t>
            </a:r>
          </a:p>
          <a:p>
            <a:pPr lvl="1"/>
            <a:r>
              <a:rPr lang="en-US" altLang="ko-KR" dirty="0" smtClean="0"/>
              <a:t>No additional information in Wake-Up frame</a:t>
            </a:r>
            <a:endParaRPr lang="en-US" altLang="ko-KR" dirty="0" smtClean="0"/>
          </a:p>
          <a:p>
            <a:r>
              <a:rPr lang="en-US" altLang="ko-KR" dirty="0" smtClean="0"/>
              <a:t>Disadvantage</a:t>
            </a:r>
          </a:p>
          <a:p>
            <a:pPr lvl="1"/>
            <a:r>
              <a:rPr lang="en-US" altLang="ko-KR" dirty="0" smtClean="0"/>
              <a:t>WUR STA has to waste its power 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298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CSA information on </a:t>
            </a:r>
            <a:r>
              <a:rPr lang="en-US" altLang="ko-KR" dirty="0" smtClean="0"/>
              <a:t>WUR interface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CSA information is delivered on </a:t>
            </a:r>
            <a:r>
              <a:rPr lang="en-US" altLang="ko-KR" dirty="0" smtClean="0"/>
              <a:t>WUR interface</a:t>
            </a:r>
            <a:endParaRPr lang="en-US" altLang="ko-KR" dirty="0"/>
          </a:p>
          <a:p>
            <a:pPr lvl="1"/>
            <a:r>
              <a:rPr lang="en-US" altLang="ko-KR" dirty="0"/>
              <a:t>AP transmits </a:t>
            </a:r>
            <a:r>
              <a:rPr lang="en-US" altLang="ko-KR" dirty="0" smtClean="0"/>
              <a:t>Wake-Up frame </a:t>
            </a:r>
            <a:r>
              <a:rPr lang="en-US" altLang="ko-KR" dirty="0" smtClean="0"/>
              <a:t>including CSA information</a:t>
            </a:r>
            <a:endParaRPr lang="en-US" altLang="ko-KR" dirty="0"/>
          </a:p>
          <a:p>
            <a:pPr lvl="1"/>
            <a:r>
              <a:rPr lang="en-US" altLang="ko-KR" dirty="0"/>
              <a:t>When WUR STA </a:t>
            </a:r>
            <a:r>
              <a:rPr lang="en-US" altLang="ko-KR" dirty="0" smtClean="0"/>
              <a:t>received WUR frame including CSA information, it will change WUR channel as indicated </a:t>
            </a:r>
            <a:r>
              <a:rPr lang="en-US" altLang="ko-KR" dirty="0" smtClean="0"/>
              <a:t>in CSA information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502" y="4419600"/>
            <a:ext cx="4640998" cy="168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53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CSA information on </a:t>
            </a:r>
            <a:r>
              <a:rPr lang="en-US" altLang="ko-KR" dirty="0" smtClean="0"/>
              <a:t>WUR interface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Advantage</a:t>
            </a:r>
          </a:p>
          <a:p>
            <a:pPr lvl="1"/>
            <a:r>
              <a:rPr lang="en-US" altLang="ko-KR" dirty="0" smtClean="0"/>
              <a:t>Power consumption </a:t>
            </a:r>
            <a:r>
              <a:rPr lang="en-US" altLang="ko-KR" dirty="0" smtClean="0"/>
              <a:t>can be</a:t>
            </a:r>
            <a:r>
              <a:rPr lang="en-US" altLang="ko-KR" dirty="0" smtClean="0"/>
              <a:t> </a:t>
            </a:r>
            <a:r>
              <a:rPr lang="en-US" altLang="ko-KR" dirty="0" smtClean="0"/>
              <a:t>minimized</a:t>
            </a:r>
          </a:p>
          <a:p>
            <a:r>
              <a:rPr lang="en-US" altLang="ko-KR" dirty="0" smtClean="0"/>
              <a:t>Disadvantage</a:t>
            </a:r>
          </a:p>
          <a:p>
            <a:pPr lvl="1"/>
            <a:r>
              <a:rPr lang="en-US" altLang="ko-KR" dirty="0" smtClean="0"/>
              <a:t>Reliability </a:t>
            </a:r>
            <a:r>
              <a:rPr lang="en-US" altLang="ko-KR" dirty="0" smtClean="0"/>
              <a:t>is </a:t>
            </a:r>
            <a:r>
              <a:rPr lang="en-US" altLang="ko-KR" dirty="0" smtClean="0"/>
              <a:t>not guaranteed </a:t>
            </a:r>
          </a:p>
          <a:p>
            <a:pPr lvl="1"/>
            <a:r>
              <a:rPr lang="en-US" altLang="ko-KR" dirty="0" smtClean="0"/>
              <a:t>Addition overhead in Wake-Up frame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82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CSA information on WUR interface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Reliability of CSA information in WUR </a:t>
            </a:r>
            <a:r>
              <a:rPr lang="en-US" altLang="ko-KR" dirty="0"/>
              <a:t>frame </a:t>
            </a:r>
            <a:r>
              <a:rPr lang="en-US" altLang="ko-KR" dirty="0" smtClean="0"/>
              <a:t>can increase </a:t>
            </a:r>
            <a:r>
              <a:rPr lang="en-US" altLang="ko-KR" dirty="0"/>
              <a:t>by </a:t>
            </a:r>
            <a:r>
              <a:rPr lang="en-US" altLang="ko-KR" dirty="0" smtClean="0"/>
              <a:t>consecutive WUR transmission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CSA information </a:t>
            </a:r>
            <a:r>
              <a:rPr lang="en-US" altLang="ko-KR" dirty="0" smtClean="0"/>
              <a:t>can </a:t>
            </a:r>
            <a:r>
              <a:rPr lang="en-US" altLang="ko-KR" dirty="0" smtClean="0"/>
              <a:t>be compressed into two byte</a:t>
            </a:r>
          </a:p>
          <a:p>
            <a:pPr lvl="1"/>
            <a:r>
              <a:rPr lang="en-US" altLang="ko-KR" dirty="0" smtClean="0"/>
              <a:t>New channel number (1 octet) and Channel switch count (1 octet) are only meaningful sub-element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8471" y="2895600"/>
            <a:ext cx="5719974" cy="1443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83624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70218</TotalTime>
  <Words>654</Words>
  <Application>Microsoft Office PowerPoint</Application>
  <PresentationFormat>화면 슬라이드 쇼(4:3)</PresentationFormat>
  <Paragraphs>128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WUR channel switch</vt:lpstr>
      <vt:lpstr>Introduction</vt:lpstr>
      <vt:lpstr>Problem statement</vt:lpstr>
      <vt:lpstr>Possible solutions</vt:lpstr>
      <vt:lpstr>CSA information on WLAN interface</vt:lpstr>
      <vt:lpstr>CSA information on WLAN interface</vt:lpstr>
      <vt:lpstr>CSA information on WUR interface</vt:lpstr>
      <vt:lpstr>CSA information on WUR interface</vt:lpstr>
      <vt:lpstr>CSA information on WUR interface</vt:lpstr>
      <vt:lpstr>Summary</vt:lpstr>
      <vt:lpstr>Straw poll 1</vt:lpstr>
      <vt:lpstr>Straw poll 2</vt:lpstr>
      <vt:lpstr>Straw poll 3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1518</cp:revision>
  <cp:lastPrinted>1998-02-10T13:28:06Z</cp:lastPrinted>
  <dcterms:created xsi:type="dcterms:W3CDTF">2007-05-21T21:00:37Z</dcterms:created>
  <dcterms:modified xsi:type="dcterms:W3CDTF">2017-03-14T22:31:21Z</dcterms:modified>
</cp:coreProperties>
</file>