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53" r:id="rId2"/>
    <p:sldId id="480" r:id="rId3"/>
    <p:sldId id="489" r:id="rId4"/>
    <p:sldId id="498" r:id="rId5"/>
    <p:sldId id="500" r:id="rId6"/>
    <p:sldId id="499" r:id="rId7"/>
    <p:sldId id="491" r:id="rId8"/>
    <p:sldId id="494" r:id="rId9"/>
    <p:sldId id="493" r:id="rId10"/>
    <p:sldId id="495" r:id="rId11"/>
    <p:sldId id="497" r:id="rId12"/>
    <p:sldId id="483" r:id="rId13"/>
    <p:sldId id="485" r:id="rId14"/>
    <p:sldId id="487" r:id="rId15"/>
    <p:sldId id="484" r:id="rId16"/>
    <p:sldId id="502" r:id="rId17"/>
    <p:sldId id="501" r:id="rId18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36" autoAdjust="0"/>
    <p:restoredTop sz="98005" autoAdjust="0"/>
  </p:normalViewPr>
  <p:slideViewPr>
    <p:cSldViewPr>
      <p:cViewPr varScale="1">
        <p:scale>
          <a:sx n="90" d="100"/>
          <a:sy n="90" d="100"/>
        </p:scale>
        <p:origin x="1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802.11-17/0379r4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SFD MAC proposal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2017-03-13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For </a:t>
            </a:r>
            <a:r>
              <a:rPr lang="en-US" altLang="ko-KR" sz="2200" dirty="0"/>
              <a:t>the case of PS-Poll transmission in response to WUR packet, AP </a:t>
            </a:r>
            <a:r>
              <a:rPr lang="en-US" altLang="ko-KR" sz="2200" dirty="0" smtClean="0"/>
              <a:t>can retransmit WLAN data frame</a:t>
            </a:r>
            <a:endParaRPr lang="en-US" altLang="ko-KR" sz="22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02" y="3508561"/>
            <a:ext cx="7960595" cy="182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</a:t>
            </a:r>
            <a:r>
              <a:rPr lang="en-US" altLang="ko-KR" dirty="0" smtClean="0"/>
              <a:t>channelization [2]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channel where wake-up signal is sent is located within the primary 20MHz channel of primary connectivity radio</a:t>
            </a:r>
          </a:p>
          <a:p>
            <a:pPr lvl="1"/>
            <a:r>
              <a:rPr lang="en-US" altLang="ko-KR" dirty="0" smtClean="0"/>
              <a:t>PROS</a:t>
            </a:r>
            <a:endParaRPr lang="en-US" altLang="ko-KR" dirty="0"/>
          </a:p>
          <a:p>
            <a:pPr lvl="2"/>
            <a:r>
              <a:rPr lang="en-US" altLang="ko-KR" dirty="0"/>
              <a:t>AP/STA do not have to change operating channel </a:t>
            </a:r>
          </a:p>
          <a:p>
            <a:pPr lvl="2"/>
            <a:r>
              <a:rPr lang="en-US" altLang="ko-KR" dirty="0"/>
              <a:t>Signaling about WUR channel information can be </a:t>
            </a:r>
            <a:r>
              <a:rPr lang="en-US" altLang="ko-KR" dirty="0" smtClean="0"/>
              <a:t>simple</a:t>
            </a:r>
          </a:p>
          <a:p>
            <a:pPr lvl="2"/>
            <a:r>
              <a:rPr lang="en-US" altLang="ko-KR" dirty="0" smtClean="0"/>
              <a:t>AP </a:t>
            </a:r>
            <a:r>
              <a:rPr lang="en-US" altLang="ko-KR" dirty="0"/>
              <a:t>doesn’t have to manage WUR channel independently </a:t>
            </a:r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dirty="0"/>
              <a:t>Latency of </a:t>
            </a:r>
            <a:r>
              <a:rPr lang="en-US" altLang="ko-KR" dirty="0" smtClean="0"/>
              <a:t>Wake-Up </a:t>
            </a:r>
            <a:r>
              <a:rPr lang="en-US" altLang="ko-KR" dirty="0"/>
              <a:t>signal can be increased in high density </a:t>
            </a:r>
            <a:r>
              <a:rPr lang="en-US" altLang="ko-KR" dirty="0" smtClean="0"/>
              <a:t>network because primary channel is relatively high utilized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proposed MAC description texts for Specification Framework Document </a:t>
            </a:r>
          </a:p>
          <a:p>
            <a:pPr lvl="1"/>
            <a:r>
              <a:rPr lang="en-US" altLang="ko-KR" dirty="0" smtClean="0"/>
              <a:t>The texts are based on previous technical submissions which are addressed overall MAC procedure and channel issue in WUR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(WUR Mode signaling)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</a:t>
            </a:r>
            <a:r>
              <a:rPr lang="en-US" altLang="ko-KR" dirty="0" smtClean="0"/>
              <a:t>sentences?</a:t>
            </a:r>
            <a:endParaRPr lang="en-US" altLang="ko-KR" dirty="0"/>
          </a:p>
          <a:p>
            <a:pPr lvl="1"/>
            <a:r>
              <a:rPr lang="en-US" altLang="ko-KR" dirty="0" smtClean="0"/>
              <a:t>Explicit Wake-Up </a:t>
            </a:r>
            <a:r>
              <a:rPr lang="en-US" altLang="ko-KR" dirty="0" smtClean="0"/>
              <a:t>mode initiation signaling </a:t>
            </a:r>
            <a:r>
              <a:rPr lang="en-US" altLang="ko-KR" dirty="0" smtClean="0"/>
              <a:t>shall be defined for the WUR STA to enter WUR mode</a:t>
            </a:r>
            <a:endParaRPr lang="en-US" altLang="ko-KR" dirty="0"/>
          </a:p>
          <a:p>
            <a:pPr lvl="1" latinLnBrk="0"/>
            <a:r>
              <a:rPr lang="en-US" altLang="ko-KR" dirty="0" smtClean="0"/>
              <a:t>Wake-Up operating </a:t>
            </a:r>
            <a:r>
              <a:rPr lang="en-US" altLang="ko-KR" dirty="0"/>
              <a:t>parameter </a:t>
            </a:r>
            <a:r>
              <a:rPr lang="en-US" altLang="ko-KR" dirty="0" smtClean="0"/>
              <a:t>may be </a:t>
            </a:r>
            <a:r>
              <a:rPr lang="en-US" altLang="ko-KR" dirty="0"/>
              <a:t>negotiated during </a:t>
            </a:r>
            <a:r>
              <a:rPr lang="en-US" altLang="ko-KR" dirty="0" smtClean="0"/>
              <a:t>Wake-Up mode initiation signaling</a:t>
            </a:r>
          </a:p>
          <a:p>
            <a:pPr lvl="2"/>
            <a:r>
              <a:rPr lang="en-US" altLang="ko-KR" dirty="0" smtClean="0"/>
              <a:t>Detail parameters are TBD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Y/N/A: 12 / 2 / 11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 (</a:t>
            </a:r>
            <a:r>
              <a:rPr lang="en-US" altLang="ko-KR" dirty="0"/>
              <a:t>WUR </a:t>
            </a:r>
            <a:r>
              <a:rPr lang="en-US" altLang="ko-KR" dirty="0" smtClean="0"/>
              <a:t>channelization)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following sentence?</a:t>
            </a:r>
            <a:endParaRPr lang="en-US" altLang="ko-KR" dirty="0"/>
          </a:p>
          <a:p>
            <a:pPr lvl="1"/>
            <a:r>
              <a:rPr lang="en-US" altLang="ko-KR" dirty="0" smtClean="0"/>
              <a:t>The channel where </a:t>
            </a:r>
            <a:r>
              <a:rPr lang="en-US" altLang="ko-KR" dirty="0" smtClean="0"/>
              <a:t>wake-up </a:t>
            </a:r>
            <a:r>
              <a:rPr lang="en-US" altLang="ko-KR" dirty="0" smtClean="0"/>
              <a:t>signal is sent is located within the primary 20MHz channel of primary connectivity radio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 / N / A :  8 / 4 / 13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11-16-1445-01-0wur-overall-mac-procedure-for-wur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dirty="0" smtClean="0"/>
              <a:t>11-17-0031-00-00ba-channel-issue-in-wur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followings to the 802.11ba SFD</a:t>
            </a:r>
          </a:p>
          <a:p>
            <a:pPr lvl="1"/>
            <a:r>
              <a:rPr lang="en-US" altLang="ko-KR" dirty="0" smtClean="0"/>
              <a:t>Wake-Up </a:t>
            </a:r>
            <a:r>
              <a:rPr lang="en-US" altLang="ko-KR" dirty="0"/>
              <a:t>mode </a:t>
            </a:r>
            <a:r>
              <a:rPr lang="en-US" altLang="ko-KR" dirty="0" smtClean="0"/>
              <a:t>signaling shall be </a:t>
            </a:r>
            <a:r>
              <a:rPr lang="en-US" altLang="ko-KR" dirty="0"/>
              <a:t>defined for the WUR STA to enter </a:t>
            </a:r>
            <a:r>
              <a:rPr lang="en-US" altLang="ko-KR" dirty="0" smtClean="0"/>
              <a:t>the WUR </a:t>
            </a:r>
            <a:r>
              <a:rPr lang="en-US" altLang="ko-KR" dirty="0"/>
              <a:t>mode</a:t>
            </a:r>
          </a:p>
          <a:p>
            <a:pPr lvl="2"/>
            <a:r>
              <a:rPr lang="en-US" altLang="ko-KR" dirty="0" smtClean="0"/>
              <a:t>Explicit or implicit signaling is TBD</a:t>
            </a:r>
          </a:p>
          <a:p>
            <a:pPr lvl="2"/>
            <a:r>
              <a:rPr lang="en-US" altLang="ko-KR" dirty="0" smtClean="0"/>
              <a:t>If signaling is explicit, </a:t>
            </a:r>
            <a:r>
              <a:rPr lang="en-US" altLang="ko-KR" dirty="0"/>
              <a:t>Wake-Up mode </a:t>
            </a:r>
            <a:r>
              <a:rPr lang="en-US" altLang="ko-KR" dirty="0" smtClean="0"/>
              <a:t>signaling is done on the Primary connectivity radio </a:t>
            </a:r>
          </a:p>
          <a:p>
            <a:pPr lvl="2"/>
            <a:r>
              <a:rPr lang="en-US" altLang="ko-KR" dirty="0" smtClean="0"/>
              <a:t>Wake-Up </a:t>
            </a:r>
            <a:r>
              <a:rPr lang="en-US" altLang="ko-KR" dirty="0"/>
              <a:t>operating parameter may be </a:t>
            </a:r>
            <a:r>
              <a:rPr lang="en-US" altLang="ko-KR" dirty="0" smtClean="0"/>
              <a:t>notified in Wake-Up </a:t>
            </a:r>
            <a:r>
              <a:rPr lang="en-US" altLang="ko-KR" dirty="0"/>
              <a:t>mode </a:t>
            </a:r>
            <a:r>
              <a:rPr lang="en-US" altLang="ko-KR" dirty="0" smtClean="0"/>
              <a:t>signaling </a:t>
            </a:r>
          </a:p>
          <a:p>
            <a:pPr lvl="3"/>
            <a:r>
              <a:rPr lang="en-US" altLang="ko-KR" dirty="0" smtClean="0"/>
              <a:t>Detailed parameters are TBD</a:t>
            </a:r>
          </a:p>
          <a:p>
            <a:r>
              <a:rPr lang="en-US" altLang="ko-KR" dirty="0" smtClean="0"/>
              <a:t>Moved: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</a:t>
            </a:r>
          </a:p>
          <a:p>
            <a:r>
              <a:rPr lang="en-US" altLang="ko-KR" dirty="0" smtClean="0"/>
              <a:t>Seconded: </a:t>
            </a:r>
          </a:p>
          <a:p>
            <a:r>
              <a:rPr lang="en-US" altLang="ko-KR" dirty="0" smtClean="0"/>
              <a:t>Result: (Y/N/A) 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55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followings to SFD</a:t>
            </a:r>
          </a:p>
          <a:p>
            <a:pPr lvl="1"/>
            <a:r>
              <a:rPr lang="en-US" altLang="ko-KR" dirty="0"/>
              <a:t>The channel where </a:t>
            </a:r>
            <a:r>
              <a:rPr lang="en-US" altLang="ko-KR" dirty="0" smtClean="0"/>
              <a:t>single wake-up </a:t>
            </a:r>
            <a:r>
              <a:rPr lang="en-US" altLang="ko-KR" dirty="0"/>
              <a:t>signal is sent is located within the primary 20MHz channel of primary connectivity radio</a:t>
            </a:r>
          </a:p>
          <a:p>
            <a:pPr lvl="2"/>
            <a:r>
              <a:rPr lang="en-US" altLang="ko-KR" dirty="0" smtClean="0"/>
              <a:t>The operation in DFS channel is TBD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Moved</a:t>
            </a:r>
            <a:r>
              <a:rPr lang="en-US" altLang="ko-KR" dirty="0"/>
              <a:t>: </a:t>
            </a:r>
            <a:r>
              <a:rPr lang="en-US" altLang="ko-KR" dirty="0" err="1"/>
              <a:t>Suhwook</a:t>
            </a:r>
            <a:r>
              <a:rPr lang="en-US" altLang="ko-KR" dirty="0"/>
              <a:t> Kim</a:t>
            </a:r>
          </a:p>
          <a:p>
            <a:r>
              <a:rPr lang="en-US" altLang="ko-KR" dirty="0"/>
              <a:t>Seconded: </a:t>
            </a:r>
            <a:endParaRPr lang="en-US" altLang="ko-KR" dirty="0" smtClean="0"/>
          </a:p>
          <a:p>
            <a:r>
              <a:rPr lang="en-US" altLang="ko-KR" dirty="0" smtClean="0"/>
              <a:t>Result</a:t>
            </a:r>
            <a:r>
              <a:rPr lang="en-US" altLang="ko-KR" dirty="0"/>
              <a:t>: (Y/N/A) 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16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TGba</a:t>
            </a:r>
            <a:r>
              <a:rPr lang="en-US" altLang="ko-KR" dirty="0" smtClean="0"/>
              <a:t> decided to build Specification Framework Document (SFD) in January meeting</a:t>
            </a:r>
          </a:p>
          <a:p>
            <a:r>
              <a:rPr lang="en-US" altLang="ko-KR" dirty="0" smtClean="0"/>
              <a:t>We have submitted WUR MAC procedure presentations</a:t>
            </a:r>
          </a:p>
          <a:p>
            <a:pPr lvl="1"/>
            <a:r>
              <a:rPr lang="en-US" altLang="ko-KR" dirty="0" smtClean="0"/>
              <a:t>They were about WUR mode signaling, WUR general operation, WUR retransmission, and channel issue</a:t>
            </a:r>
          </a:p>
          <a:p>
            <a:r>
              <a:rPr lang="en-US" altLang="ko-KR" dirty="0" smtClean="0"/>
              <a:t>So now we propose SFD text based on previous WUR MAC submissions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atinLnBrk="0"/>
            <a:r>
              <a:rPr lang="en-US" altLang="ko-KR" dirty="0"/>
              <a:t>After the association procedure or receiving DL data completely, a STA may request to enter WUR mode for low power operation</a:t>
            </a:r>
          </a:p>
          <a:p>
            <a:pPr latinLnBrk="0"/>
            <a:r>
              <a:rPr lang="en-US" altLang="ko-KR" dirty="0" smtClean="0"/>
              <a:t>For </a:t>
            </a:r>
            <a:r>
              <a:rPr lang="en-US" altLang="ko-KR" dirty="0"/>
              <a:t>this </a:t>
            </a:r>
            <a:r>
              <a:rPr lang="en-US" altLang="ko-KR" dirty="0" smtClean="0"/>
              <a:t>procedure</a:t>
            </a:r>
            <a:r>
              <a:rPr lang="en-US" altLang="ko-KR" dirty="0"/>
              <a:t>, an </a:t>
            </a:r>
            <a:r>
              <a:rPr lang="en-US" altLang="ko-KR" u="sng" dirty="0"/>
              <a:t>explicit WUR </a:t>
            </a:r>
            <a:r>
              <a:rPr lang="en-US" altLang="ko-KR" u="sng" dirty="0" smtClean="0"/>
              <a:t>mode initiation procedure </a:t>
            </a:r>
            <a:r>
              <a:rPr lang="en-US" altLang="ko-KR" dirty="0" smtClean="0"/>
              <a:t>is </a:t>
            </a:r>
            <a:r>
              <a:rPr lang="en-US" altLang="ko-KR" dirty="0"/>
              <a:t>needed</a:t>
            </a:r>
          </a:p>
          <a:p>
            <a:pPr lvl="1" latinLnBrk="0"/>
            <a:r>
              <a:rPr lang="en-US" altLang="ko-KR" dirty="0"/>
              <a:t>If the STA does not inform its 802.11 main radio turning off, then WUR AP can send 802.11 frames to the STA without sending WUR packet and it can be lost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After receiving the confirmation (i.e., ACK, WUR mode response) from the AP, a STA enters the WUR mode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319" y="4818953"/>
            <a:ext cx="7179089" cy="167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048794"/>
            <a:ext cx="7012528" cy="16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reduce MAC signaling overhead, WUR negotiation and Mode initiation procedure can be integrated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505200"/>
            <a:ext cx="7464714" cy="182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7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dirty="0" smtClean="0"/>
              <a:t>Following WUR </a:t>
            </a:r>
            <a:r>
              <a:rPr lang="en-US" altLang="ko-KR" dirty="0"/>
              <a:t>operating parameter can be negotiated during WUR negotiation procedure and/or WUR mode initiation </a:t>
            </a:r>
            <a:r>
              <a:rPr lang="en-US" altLang="ko-KR" dirty="0" smtClean="0"/>
              <a:t>procedure</a:t>
            </a:r>
          </a:p>
          <a:p>
            <a:pPr lvl="1"/>
            <a:r>
              <a:rPr lang="en-US" altLang="ko-KR" dirty="0" smtClean="0"/>
              <a:t>WUR Beacon information (timestamp, WUR-TBTT, period)</a:t>
            </a:r>
          </a:p>
          <a:p>
            <a:pPr lvl="1"/>
            <a:r>
              <a:rPr lang="en-US" altLang="ko-KR" dirty="0" smtClean="0"/>
              <a:t>WUR channel information (if 11ba supports multi-channel)</a:t>
            </a:r>
          </a:p>
          <a:p>
            <a:pPr lvl="1"/>
            <a:r>
              <a:rPr lang="en-US" altLang="ko-KR" dirty="0" smtClean="0"/>
              <a:t>Duty cycle operation information</a:t>
            </a:r>
          </a:p>
          <a:p>
            <a:pPr lvl="1"/>
            <a:r>
              <a:rPr lang="en-US" altLang="ko-KR" dirty="0" smtClean="0"/>
              <a:t>Wake-up packet information (data rate, BW,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Identification (individual or group)</a:t>
            </a:r>
          </a:p>
          <a:p>
            <a:pPr lvl="1"/>
            <a:r>
              <a:rPr lang="en-US" altLang="ko-KR" dirty="0" smtClean="0"/>
              <a:t>Mode transition delay (WUR -&gt; WLAN)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Whenever an AP wants to send a WLAN packet to a STA in WUR mode, WUR packet should be </a:t>
            </a:r>
            <a:r>
              <a:rPr lang="en-US" altLang="ko-KR" dirty="0" smtClean="0"/>
              <a:t>transmitted </a:t>
            </a:r>
            <a:r>
              <a:rPr lang="en-US" altLang="ko-KR" dirty="0"/>
              <a:t>to wake up the station</a:t>
            </a:r>
          </a:p>
          <a:p>
            <a:pPr lvl="1"/>
            <a:r>
              <a:rPr lang="en-US" altLang="ko-KR" dirty="0"/>
              <a:t>After transmitting a WUR packet, </a:t>
            </a:r>
            <a:r>
              <a:rPr lang="en-US" altLang="ko-KR" u="sng" dirty="0"/>
              <a:t>AP should wait for a specific time</a:t>
            </a:r>
            <a:r>
              <a:rPr lang="en-US" altLang="ko-KR" dirty="0"/>
              <a:t> before sending a WLAN data frame. WLAN main radio turn-on time can take about a few millisecond.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570" y="4209773"/>
            <a:ext cx="6559060" cy="224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</a:t>
            </a:r>
            <a:r>
              <a:rPr lang="en-US" altLang="ko-KR" dirty="0"/>
              <a:t>WLAN packet transmission, STA’s wake-up can be confirmed through the existing WLAN control signaling (e.g., </a:t>
            </a:r>
            <a:r>
              <a:rPr lang="en-US" altLang="ko-KR" u="sng" dirty="0" smtClean="0"/>
              <a:t>PS-Poll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02" y="3886200"/>
            <a:ext cx="8036795" cy="184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handle the case that wakeup signaling fails, an </a:t>
            </a:r>
            <a:r>
              <a:rPr lang="en-US" altLang="ko-KR" u="sng" dirty="0"/>
              <a:t>error recovery mechanism</a:t>
            </a:r>
            <a:r>
              <a:rPr lang="en-US" altLang="ko-KR" dirty="0"/>
              <a:t> shall be provided.</a:t>
            </a:r>
          </a:p>
          <a:p>
            <a:pPr lvl="1"/>
            <a:r>
              <a:rPr lang="en-US" altLang="ko-KR" dirty="0"/>
              <a:t>When an AP sends data frame after WUR packet and does not receive ACK/BA, AP has to retransmit WUR packet or data frame.</a:t>
            </a:r>
          </a:p>
          <a:p>
            <a:pPr lvl="1"/>
            <a:r>
              <a:rPr lang="en-US" altLang="ko-KR" dirty="0" smtClean="0"/>
              <a:t>Retransmission </a:t>
            </a:r>
            <a:r>
              <a:rPr lang="en-US" altLang="ko-KR" dirty="0"/>
              <a:t>policy at AP should be defined to reduce power consumption and </a:t>
            </a:r>
            <a:r>
              <a:rPr lang="en-US" altLang="ko-KR" dirty="0" smtClean="0"/>
              <a:t>overhead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43" y="4291145"/>
            <a:ext cx="5605140" cy="199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71635</TotalTime>
  <Words>922</Words>
  <Application>Microsoft Office PowerPoint</Application>
  <PresentationFormat>화면 슬라이드 쇼(4:3)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2" baseType="lpstr">
      <vt:lpstr>굴림</vt:lpstr>
      <vt:lpstr>Malgun Gothic</vt:lpstr>
      <vt:lpstr>Arial</vt:lpstr>
      <vt:lpstr>Times New Roman</vt:lpstr>
      <vt:lpstr>802-11-Submission</vt:lpstr>
      <vt:lpstr>SFD MAC proposal</vt:lpstr>
      <vt:lpstr>Introduction</vt:lpstr>
      <vt:lpstr>WUR Mode Signaling [1]</vt:lpstr>
      <vt:lpstr>WUR Mode Signaling [1]</vt:lpstr>
      <vt:lpstr>WUR Mode Signaling [1]</vt:lpstr>
      <vt:lpstr>WUR Mode Signaling [1]</vt:lpstr>
      <vt:lpstr>WLAN packet transmission  to WUR STA [1]</vt:lpstr>
      <vt:lpstr>WLAN packet transmission  to WUR STA [1]</vt:lpstr>
      <vt:lpstr>WUR Error Recovery [1]</vt:lpstr>
      <vt:lpstr>WUR Error Recovery [1]</vt:lpstr>
      <vt:lpstr>WUR channelization [2]</vt:lpstr>
      <vt:lpstr>Summary</vt:lpstr>
      <vt:lpstr>Straw poll 1 (WUR Mode signaling)</vt:lpstr>
      <vt:lpstr>Straw poll 2 (WUR channelization)</vt:lpstr>
      <vt:lpstr>References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1545</cp:revision>
  <cp:lastPrinted>1998-02-10T13:28:06Z</cp:lastPrinted>
  <dcterms:created xsi:type="dcterms:W3CDTF">2007-05-21T21:00:37Z</dcterms:created>
  <dcterms:modified xsi:type="dcterms:W3CDTF">2017-05-11T02:26:54Z</dcterms:modified>
</cp:coreProperties>
</file>