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53" r:id="rId2"/>
    <p:sldId id="480" r:id="rId3"/>
    <p:sldId id="489" r:id="rId4"/>
    <p:sldId id="491" r:id="rId5"/>
    <p:sldId id="494" r:id="rId6"/>
    <p:sldId id="493" r:id="rId7"/>
    <p:sldId id="495" r:id="rId8"/>
    <p:sldId id="497" r:id="rId9"/>
    <p:sldId id="483" r:id="rId10"/>
    <p:sldId id="485" r:id="rId11"/>
    <p:sldId id="486" r:id="rId12"/>
    <p:sldId id="475" r:id="rId13"/>
    <p:sldId id="487" r:id="rId14"/>
    <p:sldId id="484" r:id="rId15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005" autoAdjust="0"/>
  </p:normalViewPr>
  <p:slideViewPr>
    <p:cSldViewPr>
      <p:cViewPr varScale="1">
        <p:scale>
          <a:sx n="119" d="100"/>
          <a:sy n="119" d="100"/>
        </p:scale>
        <p:origin x="138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802.11-17/0379r0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2017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SFD MAC proposal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2017-03-13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406452"/>
              </p:ext>
            </p:extLst>
          </p:nvPr>
        </p:nvGraphicFramePr>
        <p:xfrm>
          <a:off x="762000" y="2895600"/>
          <a:ext cx="7620000" cy="1524000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 </a:t>
            </a:r>
            <a:r>
              <a:rPr lang="en-US" altLang="ko-KR" dirty="0" smtClean="0"/>
              <a:t>(WUR Mode signaling)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following </a:t>
            </a:r>
            <a:r>
              <a:rPr lang="en-US" altLang="ko-KR" dirty="0" smtClean="0"/>
              <a:t>sentences?</a:t>
            </a:r>
            <a:endParaRPr lang="en-US" altLang="ko-KR" dirty="0"/>
          </a:p>
          <a:p>
            <a:pPr lvl="1"/>
            <a:r>
              <a:rPr lang="en-US" altLang="ko-KR" dirty="0" smtClean="0"/>
              <a:t>Explicit Wake-Up mode </a:t>
            </a:r>
            <a:r>
              <a:rPr lang="en-US" altLang="ko-KR" dirty="0" smtClean="0"/>
              <a:t>signaling shall be performed between WUR AP and WUR </a:t>
            </a:r>
            <a:r>
              <a:rPr lang="en-US" altLang="ko-KR" dirty="0"/>
              <a:t>STA </a:t>
            </a:r>
            <a:r>
              <a:rPr lang="en-US" altLang="ko-KR" dirty="0" smtClean="0"/>
              <a:t>for the WUR STA to enter </a:t>
            </a:r>
            <a:r>
              <a:rPr lang="en-US" altLang="ko-KR" dirty="0"/>
              <a:t>the </a:t>
            </a:r>
            <a:r>
              <a:rPr lang="en-US" altLang="ko-KR" dirty="0" smtClean="0"/>
              <a:t>low power mode </a:t>
            </a:r>
            <a:endParaRPr lang="en-US" altLang="ko-KR" dirty="0"/>
          </a:p>
          <a:p>
            <a:pPr lvl="1" latinLnBrk="0"/>
            <a:r>
              <a:rPr lang="en-US" altLang="ko-KR" dirty="0" smtClean="0"/>
              <a:t>Wake-Up </a:t>
            </a:r>
            <a:r>
              <a:rPr lang="en-US" altLang="ko-KR" dirty="0" smtClean="0"/>
              <a:t>operating </a:t>
            </a:r>
            <a:r>
              <a:rPr lang="en-US" altLang="ko-KR" dirty="0"/>
              <a:t>parameter </a:t>
            </a:r>
            <a:r>
              <a:rPr lang="en-US" altLang="ko-KR" dirty="0" smtClean="0"/>
              <a:t>shall be </a:t>
            </a:r>
            <a:r>
              <a:rPr lang="en-US" altLang="ko-KR" dirty="0"/>
              <a:t>negotiated during </a:t>
            </a:r>
            <a:r>
              <a:rPr lang="en-US" altLang="ko-KR" dirty="0" smtClean="0"/>
              <a:t>Wake-Up mode </a:t>
            </a:r>
            <a:r>
              <a:rPr lang="en-US" altLang="ko-KR" dirty="0"/>
              <a:t>signaling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46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 </a:t>
            </a:r>
            <a:r>
              <a:rPr lang="en-US" altLang="ko-KR" dirty="0"/>
              <a:t>(WLAN packet </a:t>
            </a:r>
            <a:r>
              <a:rPr lang="en-US" altLang="ko-KR" dirty="0" smtClean="0"/>
              <a:t>transmission)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following sentences?</a:t>
            </a:r>
          </a:p>
          <a:p>
            <a:pPr lvl="1"/>
            <a:r>
              <a:rPr lang="en-US" altLang="ko-KR" dirty="0" smtClean="0"/>
              <a:t>An WUR AP </a:t>
            </a:r>
            <a:r>
              <a:rPr lang="en-US" altLang="ko-KR" dirty="0" smtClean="0"/>
              <a:t>shall wait </a:t>
            </a:r>
            <a:r>
              <a:rPr lang="en-US" altLang="ko-KR" dirty="0"/>
              <a:t>for a specific </a:t>
            </a:r>
            <a:r>
              <a:rPr lang="en-US" altLang="ko-KR" dirty="0" smtClean="0"/>
              <a:t>time [TBD] </a:t>
            </a:r>
            <a:r>
              <a:rPr lang="en-US" altLang="ko-KR" dirty="0"/>
              <a:t>before </a:t>
            </a:r>
            <a:r>
              <a:rPr lang="en-US" altLang="ko-KR" dirty="0" smtClean="0"/>
              <a:t>sending a </a:t>
            </a:r>
            <a:r>
              <a:rPr lang="en-US" altLang="ko-KR" dirty="0"/>
              <a:t>WLAN data </a:t>
            </a:r>
            <a:r>
              <a:rPr lang="en-US" altLang="ko-KR" dirty="0" smtClean="0"/>
              <a:t>frame after transmitting a </a:t>
            </a:r>
            <a:r>
              <a:rPr lang="en-US" altLang="ko-KR" dirty="0" smtClean="0"/>
              <a:t>Wake-Up </a:t>
            </a:r>
            <a:r>
              <a:rPr lang="en-US" altLang="ko-KR" dirty="0" smtClean="0"/>
              <a:t>frame </a:t>
            </a:r>
            <a:r>
              <a:rPr lang="en-US" altLang="ko-KR" dirty="0" smtClean="0"/>
              <a:t>for </a:t>
            </a:r>
            <a:r>
              <a:rPr lang="en-US" altLang="ko-KR" dirty="0" smtClean="0"/>
              <a:t>WUR STA to wake up. If </a:t>
            </a:r>
            <a:r>
              <a:rPr lang="en-US" altLang="ko-KR" dirty="0" smtClean="0"/>
              <a:t>the WUR AP </a:t>
            </a:r>
            <a:r>
              <a:rPr lang="en-US" altLang="ko-KR" dirty="0" smtClean="0"/>
              <a:t>received PS-Poll frame from WUR STA during waiting to send WLAN data frame, </a:t>
            </a:r>
            <a:r>
              <a:rPr lang="en-US" altLang="ko-KR" dirty="0" smtClean="0"/>
              <a:t>WUR AP </a:t>
            </a:r>
            <a:r>
              <a:rPr lang="en-US" altLang="ko-KR" dirty="0" smtClean="0"/>
              <a:t>doesn’t have to wait to send WLAN data frame</a:t>
            </a:r>
          </a:p>
          <a:p>
            <a:pPr lvl="1"/>
            <a:r>
              <a:rPr lang="en-US" altLang="ko-KR" dirty="0" smtClean="0"/>
              <a:t>WUR STA may send PS-Poll frame after receiving </a:t>
            </a:r>
            <a:r>
              <a:rPr lang="en-US" altLang="ko-KR" dirty="0" smtClean="0"/>
              <a:t>Wake-Up frame </a:t>
            </a:r>
            <a:r>
              <a:rPr lang="en-US" altLang="ko-KR" dirty="0" smtClean="0"/>
              <a:t>and before receiving </a:t>
            </a:r>
            <a:r>
              <a:rPr lang="en-US" altLang="ko-KR" dirty="0" smtClean="0"/>
              <a:t>DL WLAN </a:t>
            </a:r>
            <a:r>
              <a:rPr lang="en-US" altLang="ko-KR" dirty="0" smtClean="0"/>
              <a:t>data </a:t>
            </a:r>
            <a:r>
              <a:rPr lang="en-US" altLang="ko-KR" dirty="0" smtClean="0"/>
              <a:t>frame from WUR AP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01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 </a:t>
            </a:r>
            <a:r>
              <a:rPr lang="en-US" altLang="ko-KR" dirty="0"/>
              <a:t>(WUR Error </a:t>
            </a:r>
            <a:r>
              <a:rPr lang="en-US" altLang="ko-KR" dirty="0" smtClean="0"/>
              <a:t>Recovery)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following sentences?</a:t>
            </a:r>
          </a:p>
          <a:p>
            <a:pPr lvl="1"/>
            <a:r>
              <a:rPr lang="en-US" altLang="ko-KR" dirty="0" smtClean="0"/>
              <a:t>When </a:t>
            </a:r>
            <a:r>
              <a:rPr lang="en-US" altLang="ko-KR" dirty="0" smtClean="0"/>
              <a:t>an </a:t>
            </a:r>
            <a:r>
              <a:rPr lang="en-US" altLang="ko-KR" dirty="0" smtClean="0"/>
              <a:t>WUR AP </a:t>
            </a:r>
            <a:r>
              <a:rPr lang="en-US" altLang="ko-KR" dirty="0" smtClean="0"/>
              <a:t>sends </a:t>
            </a:r>
            <a:r>
              <a:rPr lang="en-US" altLang="ko-KR" dirty="0" smtClean="0"/>
              <a:t>WLAN data </a:t>
            </a:r>
            <a:r>
              <a:rPr lang="en-US" altLang="ko-KR" dirty="0" smtClean="0"/>
              <a:t>frame to WUR STA</a:t>
            </a:r>
            <a:r>
              <a:rPr lang="ko-KR" altLang="en-US" smtClean="0"/>
              <a:t> </a:t>
            </a:r>
            <a:r>
              <a:rPr lang="en-US" altLang="ko-KR" dirty="0"/>
              <a:t>after </a:t>
            </a:r>
            <a:r>
              <a:rPr lang="en-US" altLang="ko-KR" dirty="0" smtClean="0"/>
              <a:t>Wake-Up frame transmission </a:t>
            </a:r>
            <a:r>
              <a:rPr lang="en-US" altLang="ko-KR" dirty="0" smtClean="0"/>
              <a:t>and there isn’t </a:t>
            </a:r>
            <a:r>
              <a:rPr lang="en-US" altLang="ko-KR" dirty="0" smtClean="0"/>
              <a:t>ACK/BA of WLAN data frame, </a:t>
            </a:r>
            <a:r>
              <a:rPr lang="en-US" altLang="ko-KR" dirty="0" smtClean="0"/>
              <a:t>AP shall retransmit </a:t>
            </a:r>
            <a:r>
              <a:rPr lang="en-US" altLang="ko-KR" dirty="0" smtClean="0"/>
              <a:t>Wake-Up frame </a:t>
            </a:r>
            <a:r>
              <a:rPr lang="en-US" altLang="ko-KR" dirty="0" smtClean="0"/>
              <a:t>if there wasn’t </a:t>
            </a:r>
            <a:r>
              <a:rPr lang="en-US" altLang="ko-KR" dirty="0" smtClean="0"/>
              <a:t>PS-poll frame </a:t>
            </a:r>
            <a:r>
              <a:rPr lang="en-US" altLang="ko-KR" dirty="0" smtClean="0"/>
              <a:t>from WUR STA </a:t>
            </a:r>
          </a:p>
          <a:p>
            <a:pPr lvl="2"/>
            <a:r>
              <a:rPr lang="en-US" altLang="ko-KR" dirty="0" smtClean="0"/>
              <a:t>Retransmission count of the </a:t>
            </a:r>
            <a:r>
              <a:rPr lang="en-US" altLang="ko-KR" dirty="0" smtClean="0"/>
              <a:t>WLAN data </a:t>
            </a:r>
            <a:r>
              <a:rPr lang="en-US" altLang="ko-KR" dirty="0" smtClean="0"/>
              <a:t>frame doesn’t </a:t>
            </a:r>
            <a:r>
              <a:rPr lang="en-US" altLang="ko-KR" dirty="0" smtClean="0"/>
              <a:t>increase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Contention window of </a:t>
            </a:r>
            <a:r>
              <a:rPr lang="en-US" altLang="ko-KR" dirty="0" smtClean="0"/>
              <a:t>the WLAN </a:t>
            </a:r>
            <a:r>
              <a:rPr lang="en-US" altLang="ko-KR" dirty="0" smtClean="0"/>
              <a:t>data frame doesn’t increase </a:t>
            </a:r>
            <a:endParaRPr lang="en-US" altLang="ko-KR" dirty="0"/>
          </a:p>
          <a:p>
            <a:pPr lvl="1"/>
            <a:r>
              <a:rPr lang="en-US" altLang="ko-KR" dirty="0"/>
              <a:t>When an </a:t>
            </a:r>
            <a:r>
              <a:rPr lang="en-US" altLang="ko-KR" dirty="0" smtClean="0"/>
              <a:t>WUR AP </a:t>
            </a:r>
            <a:r>
              <a:rPr lang="en-US" altLang="ko-KR" dirty="0"/>
              <a:t>sends data frame to WUR STA</a:t>
            </a:r>
            <a:r>
              <a:rPr lang="ko-KR" altLang="en-US"/>
              <a:t> </a:t>
            </a:r>
            <a:r>
              <a:rPr lang="en-US" altLang="ko-KR" dirty="0"/>
              <a:t>after </a:t>
            </a:r>
            <a:r>
              <a:rPr lang="en-US" altLang="ko-KR" dirty="0"/>
              <a:t>Wake-Up frame </a:t>
            </a:r>
            <a:r>
              <a:rPr lang="en-US" altLang="ko-KR" dirty="0" smtClean="0"/>
              <a:t>transmission and there isn’t </a:t>
            </a:r>
            <a:r>
              <a:rPr lang="en-US" altLang="ko-KR" dirty="0"/>
              <a:t>ACK/BA of WLAN data frame, AP </a:t>
            </a:r>
            <a:r>
              <a:rPr lang="en-US" altLang="ko-KR" dirty="0" smtClean="0"/>
              <a:t>may not retransmit </a:t>
            </a:r>
            <a:r>
              <a:rPr lang="en-US" altLang="ko-KR" dirty="0" smtClean="0"/>
              <a:t>Wake-Up frame if </a:t>
            </a:r>
            <a:r>
              <a:rPr lang="en-US" altLang="ko-KR" dirty="0"/>
              <a:t>there </a:t>
            </a:r>
            <a:r>
              <a:rPr lang="en-US" altLang="ko-KR" dirty="0" smtClean="0"/>
              <a:t>was </a:t>
            </a:r>
            <a:r>
              <a:rPr lang="en-US" altLang="ko-KR" dirty="0"/>
              <a:t>PS-poll </a:t>
            </a:r>
            <a:r>
              <a:rPr lang="en-US" altLang="ko-KR" dirty="0" smtClean="0"/>
              <a:t>frame from </a:t>
            </a:r>
            <a:r>
              <a:rPr lang="en-US" altLang="ko-KR" dirty="0"/>
              <a:t>WUR STA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15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4 (</a:t>
            </a:r>
            <a:r>
              <a:rPr lang="en-US" altLang="ko-KR" dirty="0"/>
              <a:t>WUR </a:t>
            </a:r>
            <a:r>
              <a:rPr lang="en-US" altLang="ko-KR" dirty="0" smtClean="0"/>
              <a:t>channelization)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following sentence?</a:t>
            </a:r>
            <a:endParaRPr lang="en-US" altLang="ko-KR" dirty="0"/>
          </a:p>
          <a:p>
            <a:pPr lvl="1"/>
            <a:r>
              <a:rPr lang="en-US" altLang="ko-KR" dirty="0" smtClean="0"/>
              <a:t>The channel where wake-up signal is sent is located within </a:t>
            </a:r>
            <a:r>
              <a:rPr lang="en-US" altLang="ko-KR" dirty="0"/>
              <a:t>primary </a:t>
            </a:r>
            <a:r>
              <a:rPr lang="en-US" altLang="ko-KR" dirty="0" smtClean="0"/>
              <a:t>20MHz channel of WLAN radio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33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11-16-1445-01-0wur-overall-mac-procedure-for-wur</a:t>
            </a:r>
          </a:p>
          <a:p>
            <a:pPr marL="0" indent="0">
              <a:buNone/>
            </a:pPr>
            <a:r>
              <a:rPr lang="en-US" altLang="ko-KR" dirty="0"/>
              <a:t>[2] </a:t>
            </a:r>
            <a:r>
              <a:rPr lang="en-US" altLang="ko-KR" dirty="0" smtClean="0"/>
              <a:t>11-17-0031-00-00ba-channel-issue-in-wur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74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/>
              <a:t>TGba</a:t>
            </a:r>
            <a:r>
              <a:rPr lang="en-US" altLang="ko-KR" dirty="0" smtClean="0"/>
              <a:t> </a:t>
            </a:r>
            <a:r>
              <a:rPr lang="en-US" altLang="ko-KR" dirty="0" smtClean="0"/>
              <a:t>decided </a:t>
            </a:r>
            <a:r>
              <a:rPr lang="en-US" altLang="ko-KR" dirty="0" smtClean="0"/>
              <a:t>to build Specification Framework Document (SFD) in January meeting</a:t>
            </a:r>
          </a:p>
          <a:p>
            <a:r>
              <a:rPr lang="en-US" altLang="ko-KR" dirty="0" smtClean="0"/>
              <a:t>We have submitted WUR MAC procedure presentations</a:t>
            </a:r>
          </a:p>
          <a:p>
            <a:pPr lvl="1"/>
            <a:r>
              <a:rPr lang="en-US" altLang="ko-KR" dirty="0" smtClean="0"/>
              <a:t>They were about WUR mode signaling, WUR general operation, WUR retransmission, and channel issue</a:t>
            </a:r>
          </a:p>
          <a:p>
            <a:r>
              <a:rPr lang="en-US" altLang="ko-KR" dirty="0" smtClean="0"/>
              <a:t>So now we propose SFD text based on previous WUR MAC submissions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38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Mode </a:t>
            </a:r>
            <a:r>
              <a:rPr lang="en-US" altLang="ko-KR" dirty="0" smtClean="0"/>
              <a:t>Signaling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/>
            <a:r>
              <a:rPr lang="en-US" altLang="ko-KR" sz="2000" dirty="0"/>
              <a:t>After the association procedure or receiving DL data completely, a STA may request to enter WUR mode for low power operation</a:t>
            </a:r>
          </a:p>
          <a:p>
            <a:pPr latinLnBrk="0"/>
            <a:r>
              <a:rPr lang="en-US" altLang="ko-KR" sz="2000" dirty="0"/>
              <a:t>After receiving the confirmation (i.e., WUR mode response) from the AP, </a:t>
            </a:r>
            <a:r>
              <a:rPr lang="en-US" altLang="ko-KR" sz="2000" dirty="0" smtClean="0"/>
              <a:t>a STA enters the WUR mode </a:t>
            </a:r>
            <a:endParaRPr lang="en-US" altLang="ko-KR" sz="2000" dirty="0"/>
          </a:p>
          <a:p>
            <a:pPr latinLnBrk="0"/>
            <a:r>
              <a:rPr lang="en-US" altLang="ko-KR" sz="2000" dirty="0"/>
              <a:t>For this </a:t>
            </a:r>
            <a:r>
              <a:rPr lang="en-US" altLang="ko-KR" sz="2000" dirty="0" smtClean="0"/>
              <a:t>procedure</a:t>
            </a:r>
            <a:r>
              <a:rPr lang="en-US" altLang="ko-KR" sz="2000" dirty="0"/>
              <a:t>, an </a:t>
            </a:r>
            <a:r>
              <a:rPr lang="en-US" altLang="ko-KR" sz="2000" u="sng" dirty="0"/>
              <a:t>explicit WUR mode signaling</a:t>
            </a:r>
            <a:r>
              <a:rPr lang="en-US" altLang="ko-KR" sz="2000" dirty="0"/>
              <a:t> is needed</a:t>
            </a:r>
          </a:p>
          <a:p>
            <a:pPr lvl="1" latinLnBrk="0"/>
            <a:r>
              <a:rPr lang="en-US" altLang="ko-KR" sz="1600" dirty="0"/>
              <a:t>If the STA does not inform its 802.11 main radio turning off, then WUR AP can send 802.11 frames to the STA without sending WUR packet and it can be lost</a:t>
            </a:r>
            <a:endParaRPr lang="en-US" altLang="ko-KR" dirty="0"/>
          </a:p>
          <a:p>
            <a:pPr lvl="1" latinLnBrk="0"/>
            <a:r>
              <a:rPr lang="en-US" altLang="ko-KR" sz="1600" dirty="0"/>
              <a:t>WUR operating parameter can be negotiated during WUR mode signaling 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  <p:pic>
        <p:nvPicPr>
          <p:cNvPr id="7" name="내용 개체 틀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653958" y="4648200"/>
            <a:ext cx="5889842" cy="179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9829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WLAN packet transmission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to </a:t>
            </a:r>
            <a:r>
              <a:rPr lang="en-US" altLang="ko-KR" dirty="0"/>
              <a:t>WUR </a:t>
            </a:r>
            <a:r>
              <a:rPr lang="en-US" altLang="ko-KR" dirty="0" smtClean="0"/>
              <a:t>STA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ko-KR" dirty="0"/>
              <a:t>Whenever an AP wants to send a WLAN packet to a STA in WUR mode, WUR packet should be </a:t>
            </a:r>
            <a:r>
              <a:rPr lang="en-US" altLang="ko-KR" dirty="0" smtClean="0"/>
              <a:t>transmitted </a:t>
            </a:r>
            <a:r>
              <a:rPr lang="en-US" altLang="ko-KR" dirty="0"/>
              <a:t>to wake up the station</a:t>
            </a:r>
          </a:p>
          <a:p>
            <a:pPr lvl="1"/>
            <a:r>
              <a:rPr lang="en-US" altLang="ko-KR" dirty="0"/>
              <a:t>After transmitting a WUR packet, </a:t>
            </a:r>
            <a:r>
              <a:rPr lang="en-US" altLang="ko-KR" u="sng" dirty="0"/>
              <a:t>AP should wait for a specific time</a:t>
            </a:r>
            <a:r>
              <a:rPr lang="en-US" altLang="ko-KR" dirty="0"/>
              <a:t> before sending a WLAN data frame. WLAN main radio turn-on time can take about a few millisecond.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0570" y="4209773"/>
            <a:ext cx="6559060" cy="2245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81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WLAN packet transmission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to </a:t>
            </a:r>
            <a:r>
              <a:rPr lang="en-US" altLang="ko-KR" dirty="0"/>
              <a:t>WUR </a:t>
            </a:r>
            <a:r>
              <a:rPr lang="en-US" altLang="ko-KR" dirty="0" smtClean="0"/>
              <a:t>STA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Before </a:t>
            </a:r>
            <a:r>
              <a:rPr lang="en-US" altLang="ko-KR" dirty="0"/>
              <a:t>WLAN packet transmission, STA’s wake-up can be confirmed through the existing WLAN control signaling (e.g., </a:t>
            </a:r>
            <a:r>
              <a:rPr lang="en-US" altLang="ko-KR" u="sng" dirty="0" smtClean="0"/>
              <a:t>PS-Poll</a:t>
            </a:r>
            <a:r>
              <a:rPr lang="en-US" altLang="ko-KR" dirty="0"/>
              <a:t>)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702" y="3886200"/>
            <a:ext cx="8036795" cy="1841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18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Error </a:t>
            </a:r>
            <a:r>
              <a:rPr lang="en-US" altLang="ko-KR" dirty="0" smtClean="0"/>
              <a:t>Recovery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To handle the case that wakeup signaling fails, an </a:t>
            </a:r>
            <a:r>
              <a:rPr lang="en-US" altLang="ko-KR" u="sng" dirty="0"/>
              <a:t>error recovery mechanism</a:t>
            </a:r>
            <a:r>
              <a:rPr lang="en-US" altLang="ko-KR" dirty="0"/>
              <a:t> shall be provided.</a:t>
            </a:r>
          </a:p>
          <a:p>
            <a:pPr lvl="1"/>
            <a:r>
              <a:rPr lang="en-US" altLang="ko-KR" dirty="0"/>
              <a:t>When an AP sends data frame after WUR packet and does not receive ACK/BA, AP has to retransmit WUR packet or data frame.</a:t>
            </a:r>
          </a:p>
          <a:p>
            <a:pPr lvl="1"/>
            <a:r>
              <a:rPr lang="en-US" altLang="ko-KR" dirty="0" smtClean="0"/>
              <a:t>Retransmission </a:t>
            </a:r>
            <a:r>
              <a:rPr lang="en-US" altLang="ko-KR" dirty="0"/>
              <a:t>policy at AP should be defined to reduce power consumption and </a:t>
            </a:r>
            <a:r>
              <a:rPr lang="en-US" altLang="ko-KR" dirty="0" smtClean="0"/>
              <a:t>overhead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643" y="4291145"/>
            <a:ext cx="5605140" cy="1994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24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Error </a:t>
            </a:r>
            <a:r>
              <a:rPr lang="en-US" altLang="ko-KR" dirty="0" smtClean="0"/>
              <a:t>Recovery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 smtClean="0"/>
              <a:t>For </a:t>
            </a:r>
            <a:r>
              <a:rPr lang="en-US" altLang="ko-KR" sz="2200" dirty="0"/>
              <a:t>the case of PS-Poll transmission in response to WUR packet, AP </a:t>
            </a:r>
            <a:r>
              <a:rPr lang="en-US" altLang="ko-KR" sz="2200" dirty="0" smtClean="0"/>
              <a:t>can retransmit WLAN data frame</a:t>
            </a:r>
            <a:endParaRPr lang="en-US" altLang="ko-KR" sz="2200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802" y="3508561"/>
            <a:ext cx="7960595" cy="1823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53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</a:t>
            </a:r>
            <a:r>
              <a:rPr lang="en-US" altLang="ko-KR" dirty="0" smtClean="0"/>
              <a:t>channelization [2]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WUR channel </a:t>
            </a:r>
            <a:r>
              <a:rPr lang="en-US" altLang="ko-KR" dirty="0" smtClean="0"/>
              <a:t>can be </a:t>
            </a:r>
            <a:r>
              <a:rPr lang="en-US" altLang="ko-KR" dirty="0"/>
              <a:t>identical with primary channel of WLAN</a:t>
            </a:r>
          </a:p>
          <a:p>
            <a:pPr lvl="1"/>
            <a:r>
              <a:rPr lang="en-US" altLang="ko-KR" dirty="0"/>
              <a:t>PROS</a:t>
            </a:r>
          </a:p>
          <a:p>
            <a:pPr lvl="2"/>
            <a:r>
              <a:rPr lang="en-US" altLang="ko-KR" dirty="0"/>
              <a:t>AP/STA do not have to change operating channel </a:t>
            </a:r>
          </a:p>
          <a:p>
            <a:pPr lvl="2"/>
            <a:r>
              <a:rPr lang="en-US" altLang="ko-KR" dirty="0"/>
              <a:t>Signaling about WUR channel information can be simple</a:t>
            </a:r>
          </a:p>
          <a:p>
            <a:pPr lvl="2"/>
            <a:r>
              <a:rPr lang="en-US" altLang="ko-KR" dirty="0"/>
              <a:t>AP doesn’t have to manage WUR channel independently </a:t>
            </a:r>
          </a:p>
          <a:p>
            <a:pPr lvl="1"/>
            <a:r>
              <a:rPr lang="en-US" altLang="ko-KR" dirty="0"/>
              <a:t>CONS</a:t>
            </a:r>
          </a:p>
          <a:p>
            <a:pPr lvl="2"/>
            <a:r>
              <a:rPr lang="en-US" altLang="ko-KR" dirty="0"/>
              <a:t>Latency of WU signal can be increased in high density network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86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submission, we </a:t>
            </a:r>
            <a:r>
              <a:rPr lang="en-US" altLang="ko-KR" dirty="0" smtClean="0"/>
              <a:t>proposed MAC description texts for Specification Framework Document </a:t>
            </a:r>
          </a:p>
          <a:p>
            <a:pPr lvl="1"/>
            <a:r>
              <a:rPr lang="en-US" altLang="ko-KR" dirty="0" smtClean="0"/>
              <a:t>The texts are based on previous technical submissions which are addressed overall MAC procedure and channel issue in WUR</a:t>
            </a:r>
          </a:p>
          <a:p>
            <a:pPr lvl="1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2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70530</TotalTime>
  <Words>855</Words>
  <Application>Microsoft Office PowerPoint</Application>
  <PresentationFormat>화면 슬라이드 쇼(4:3)</PresentationFormat>
  <Paragraphs>116</Paragraphs>
  <Slides>14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SFD MAC proposal</vt:lpstr>
      <vt:lpstr>Introduction</vt:lpstr>
      <vt:lpstr>WUR Mode Signaling [1]</vt:lpstr>
      <vt:lpstr>WLAN packet transmission  to WUR STA [1]</vt:lpstr>
      <vt:lpstr>WLAN packet transmission  to WUR STA [1]</vt:lpstr>
      <vt:lpstr>WUR Error Recovery [1]</vt:lpstr>
      <vt:lpstr>WUR Error Recovery [1]</vt:lpstr>
      <vt:lpstr>WUR channelization [2]</vt:lpstr>
      <vt:lpstr>Summary</vt:lpstr>
      <vt:lpstr>Straw poll 1 (WUR Mode signaling)</vt:lpstr>
      <vt:lpstr>Straw poll 2 (WLAN packet transmission)</vt:lpstr>
      <vt:lpstr>Straw poll 3 (WUR Error Recovery)</vt:lpstr>
      <vt:lpstr>Straw poll 4 (WUR channelization)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1528</cp:revision>
  <cp:lastPrinted>1998-02-10T13:28:06Z</cp:lastPrinted>
  <dcterms:created xsi:type="dcterms:W3CDTF">2007-05-21T21:00:37Z</dcterms:created>
  <dcterms:modified xsi:type="dcterms:W3CDTF">2017-03-14T21:32:23Z</dcterms:modified>
</cp:coreProperties>
</file>