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-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802.11-17/0377r0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Allert van Zelst, Qualcomm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Allert van Zelst,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Allert van Zelst,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802.11-17/0377r0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2298" y="511221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False Radar Pulse Detection on WUR Signal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2017-03-01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38935"/>
              </p:ext>
            </p:extLst>
          </p:nvPr>
        </p:nvGraphicFramePr>
        <p:xfrm>
          <a:off x="304800" y="2438400"/>
          <a:ext cx="9085263" cy="281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Document" r:id="rId4" imgW="8744898" imgH="2676661" progId="Word.Document.8">
                  <p:embed/>
                </p:oleObj>
              </mc:Choice>
              <mc:Fallback>
                <p:oleObj name="Document" r:id="rId4" imgW="8744898" imgH="267666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9085263" cy="281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533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106" y="1600200"/>
            <a:ext cx="8228012" cy="4648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WLAN system is not the primary user of the DFS channels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WLAN systems are required by </a:t>
            </a:r>
            <a:r>
              <a:rPr lang="en-US" i="1" dirty="0"/>
              <a:t>law</a:t>
            </a:r>
            <a:r>
              <a:rPr lang="en-US" dirty="0"/>
              <a:t> to vacate the channel </a:t>
            </a:r>
            <a:r>
              <a:rPr lang="en-US" dirty="0" smtClean="0"/>
              <a:t>for 30 minutes upon </a:t>
            </a:r>
            <a:r>
              <a:rPr lang="en-US" dirty="0"/>
              <a:t>detecting radar </a:t>
            </a:r>
            <a:r>
              <a:rPr lang="en-US" dirty="0" smtClean="0"/>
              <a:t>signals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radar ‘detection’ performance is important to abide by the </a:t>
            </a:r>
            <a:r>
              <a:rPr lang="en-US" i="1" dirty="0"/>
              <a:t>law</a:t>
            </a:r>
            <a:r>
              <a:rPr lang="en-US" dirty="0" smtClean="0"/>
              <a:t>, ‘</a:t>
            </a:r>
            <a:r>
              <a:rPr lang="en-US" dirty="0"/>
              <a:t>false detection’ performance is also crucial for the WLAN industry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Spectrum is a valuable resource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WLAN industry need to be able to demonstrate to Regulators that the industry can make efficient use of the DFS channels so that more spectrum may be made available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WLAN systems often vacating DFS channels due to false alarm will not motivate Regulatory bodies to assign more DFS channels to </a:t>
            </a:r>
            <a:r>
              <a:rPr lang="en-US" dirty="0" smtClean="0"/>
              <a:t>WLAN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93" y="415244"/>
            <a:ext cx="7770813" cy="1065213"/>
          </a:xfrm>
        </p:spPr>
        <p:txBody>
          <a:bodyPr/>
          <a:lstStyle/>
          <a:p>
            <a:r>
              <a:rPr lang="en-US" dirty="0" smtClean="0"/>
              <a:t>Challenges in Radar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0457"/>
            <a:ext cx="7770813" cy="496774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adars have very wide range of ‘characteristics’, making their detection challenging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ifficult to set the pattern matching criteria very tight in practice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regulatory bodies are considering to increase the ‘range’ of radar patterns, making reliance on pattern matching alone to be even harder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E.g., </a:t>
            </a:r>
            <a:r>
              <a:rPr lang="en-US" dirty="0"/>
              <a:t>the Japan Meteorological Agency (</a:t>
            </a:r>
            <a:r>
              <a:rPr lang="en-US" dirty="0" smtClean="0"/>
              <a:t>JMA) was considering radar pulses with 500 </a:t>
            </a:r>
            <a:r>
              <a:rPr lang="en-US" dirty="0" err="1" smtClean="0"/>
              <a:t>usec</a:t>
            </a:r>
            <a:r>
              <a:rPr lang="en-US" dirty="0" smtClean="0"/>
              <a:t> duration, thus filtering pulses out based on pulse duration would become quite difficult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key distinction between </a:t>
            </a:r>
            <a:r>
              <a:rPr lang="en-US" dirty="0" smtClean="0"/>
              <a:t>WLAN </a:t>
            </a:r>
            <a:r>
              <a:rPr lang="en-US" dirty="0"/>
              <a:t>signals and radars has been the BW of the </a:t>
            </a:r>
            <a:r>
              <a:rPr lang="en-US" dirty="0" smtClean="0"/>
              <a:t>signal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WLAN </a:t>
            </a:r>
            <a:r>
              <a:rPr lang="en-US" dirty="0"/>
              <a:t>signals in 5 GHz (11a/n/ac) have been at least 20 MHz wide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Radar signal is a ‘tone’</a:t>
            </a:r>
          </a:p>
          <a:p>
            <a:pPr lvl="2"/>
            <a:r>
              <a:rPr lang="en-US" dirty="0"/>
              <a:t>Chirping radars have time varying tone frequency.  But at a given time, chirping radars are also narrow band signals.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distinction can greatly reduce the probability of declaring a (potential) radar pulse </a:t>
            </a:r>
            <a:r>
              <a:rPr lang="en-US" dirty="0" smtClean="0"/>
              <a:t>for </a:t>
            </a:r>
            <a:r>
              <a:rPr lang="en-US" dirty="0"/>
              <a:t>a WLAN signal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Allert van Zelst,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991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693" y="415244"/>
            <a:ext cx="7770813" cy="1065213"/>
          </a:xfrm>
        </p:spPr>
        <p:txBody>
          <a:bodyPr/>
          <a:lstStyle/>
          <a:p>
            <a:r>
              <a:rPr lang="en-US" dirty="0" smtClean="0"/>
              <a:t>WUR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744" y="1507671"/>
            <a:ext cx="7770813" cy="496774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is being considered as the modulation scheme for WUR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OOK signal has many rising/falling edges similar to radar </a:t>
            </a:r>
            <a:r>
              <a:rPr lang="en-US" dirty="0" smtClean="0"/>
              <a:t>pulses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power efficiency and adjacent channel rejection performance consideration, </a:t>
            </a:r>
            <a:r>
              <a:rPr lang="en-US" dirty="0" smtClean="0"/>
              <a:t>WUR </a:t>
            </a:r>
            <a:r>
              <a:rPr lang="en-US" dirty="0" smtClean="0"/>
              <a:t>signal BW is most likely narrower than </a:t>
            </a:r>
            <a:r>
              <a:rPr lang="en-US" dirty="0" smtClean="0"/>
              <a:t>20 MHz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</a:t>
            </a:r>
            <a:r>
              <a:rPr lang="en-US" dirty="0" smtClean="0"/>
              <a:t>a 4 MHz </a:t>
            </a:r>
            <a:r>
              <a:rPr lang="en-US" dirty="0" smtClean="0"/>
              <a:t>BW has been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presentation we examine the DFS channel false radar pulse detection performance of some legacy devices with respect to </a:t>
            </a:r>
            <a:r>
              <a:rPr lang="en-US" dirty="0" smtClean="0"/>
              <a:t>an example </a:t>
            </a:r>
            <a:r>
              <a:rPr lang="en-US" dirty="0" smtClean="0"/>
              <a:t>WUR signal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Allert van Zelst,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716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 MHz channel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Primary20 on second </a:t>
            </a:r>
            <a:r>
              <a:rPr lang="en-US" dirty="0" err="1" smtClean="0"/>
              <a:t>subchannel</a:t>
            </a:r>
            <a:r>
              <a:rPr lang="en-US" dirty="0" smtClean="0"/>
              <a:t> from the left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signal from OBSS on third </a:t>
            </a:r>
            <a:r>
              <a:rPr lang="en-US" dirty="0" err="1" smtClean="0"/>
              <a:t>subchannel</a:t>
            </a:r>
            <a:r>
              <a:rPr lang="en-US" dirty="0" smtClean="0"/>
              <a:t> from left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signal: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has a 20 MHz 11a preamble with L-SIG rate at 6 Mbps and a length spoofing equivalent to 1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has a 1 </a:t>
            </a:r>
            <a:r>
              <a:rPr lang="en-US" dirty="0" err="1" smtClean="0"/>
              <a:t>ms</a:t>
            </a:r>
            <a:r>
              <a:rPr lang="en-US" dirty="0" smtClean="0"/>
              <a:t> On-Off Keying (OOK) payload with a bandwidth of 4 MHz, and 8 us symbols with a 4 us On and 4 us Off period or vice versa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signal is received at -60 </a:t>
            </a:r>
            <a:r>
              <a:rPr lang="en-US" dirty="0" err="1" smtClean="0"/>
              <a:t>dBm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Radar detection enabled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Allert van Zelst,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69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Signal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Allert van Zelst, Qualcomm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905000"/>
            <a:ext cx="4874400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878" y="1905000"/>
            <a:ext cx="4874400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01681" y="1674167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Zoomed in at first 125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dirty="0" smtClean="0">
                <a:solidFill>
                  <a:schemeClr val="tx1"/>
                </a:solidFill>
              </a:rPr>
              <a:t>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26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AWGN we see </a:t>
            </a:r>
            <a:r>
              <a:rPr lang="en-US" dirty="0" smtClean="0">
                <a:solidFill>
                  <a:srgbClr val="FF0000"/>
                </a:solidFill>
              </a:rPr>
              <a:t>94%</a:t>
            </a:r>
            <a:r>
              <a:rPr lang="en-US" dirty="0" smtClean="0"/>
              <a:t> false radar pulse detects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D-NLOS we see </a:t>
            </a:r>
            <a:r>
              <a:rPr lang="en-US" dirty="0" smtClean="0">
                <a:solidFill>
                  <a:srgbClr val="FF0000"/>
                </a:solidFill>
              </a:rPr>
              <a:t>100% </a:t>
            </a:r>
            <a:r>
              <a:rPr lang="en-US" dirty="0" smtClean="0"/>
              <a:t>false radar pulse detects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From experience we can say that such high false pulse detect rates sooner or later result in false pattern recognitions, leading to false radar detects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false radar detect will force </a:t>
            </a:r>
            <a:r>
              <a:rPr lang="en-US" dirty="0" smtClean="0"/>
              <a:t>the WLAN network to </a:t>
            </a:r>
            <a:r>
              <a:rPr lang="en-US" dirty="0" smtClean="0"/>
              <a:t>vacate the DFS channel for 30 minutes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11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423182"/>
            <a:ext cx="7770813" cy="1065213"/>
          </a:xfrm>
        </p:spPr>
        <p:txBody>
          <a:bodyPr/>
          <a:lstStyle/>
          <a:p>
            <a:r>
              <a:rPr lang="en-US" dirty="0" smtClean="0"/>
              <a:t>Problem + Potential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578202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Since </a:t>
            </a:r>
            <a:r>
              <a:rPr lang="en-US" dirty="0"/>
              <a:t>the WUR signal is </a:t>
            </a:r>
            <a:r>
              <a:rPr lang="en-US" dirty="0" smtClean="0"/>
              <a:t>received on </a:t>
            </a:r>
            <a:r>
              <a:rPr lang="en-US" dirty="0"/>
              <a:t>a secondary20 </a:t>
            </a:r>
            <a:r>
              <a:rPr lang="en-US" dirty="0" err="1" smtClean="0"/>
              <a:t>subchannel</a:t>
            </a:r>
            <a:r>
              <a:rPr lang="en-US" dirty="0" smtClean="0"/>
              <a:t>, the </a:t>
            </a:r>
            <a:r>
              <a:rPr lang="en-US" dirty="0"/>
              <a:t>issue is that </a:t>
            </a:r>
            <a:r>
              <a:rPr lang="en-US" dirty="0" smtClean="0"/>
              <a:t>the L-SIG </a:t>
            </a:r>
            <a:r>
              <a:rPr lang="en-US" dirty="0"/>
              <a:t>is not demodulated, an thus </a:t>
            </a:r>
            <a:r>
              <a:rPr lang="en-US" dirty="0" smtClean="0"/>
              <a:t>its length field is not </a:t>
            </a:r>
            <a:r>
              <a:rPr lang="en-US" dirty="0"/>
              <a:t>honored, while the WUR OOK is rather narrowband and has many </a:t>
            </a:r>
            <a:r>
              <a:rPr lang="en-US" dirty="0" smtClean="0"/>
              <a:t>rising edges, which easily triggers the radar detector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Potential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Limit the operation of WUR to non-DFS channel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2.4 GHz </a:t>
            </a:r>
            <a:r>
              <a:rPr lang="en-US" dirty="0" smtClean="0"/>
              <a:t>band has better range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Client with WUR receiver is also relieved from the burden of  potential frequent channel switching due to </a:t>
            </a:r>
            <a:r>
              <a:rPr lang="en-US" dirty="0" smtClean="0"/>
              <a:t>DFS master’s radar </a:t>
            </a:r>
            <a:r>
              <a:rPr lang="en-US" dirty="0" smtClean="0"/>
              <a:t>detection outcome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Allert van Zelst, Qualcomm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0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1492</TotalTime>
  <Words>712</Words>
  <Application>Microsoft Office PowerPoint</Application>
  <PresentationFormat>On-screen Show (4:3)</PresentationFormat>
  <Paragraphs>83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False Radar Pulse Detection on WUR Signal</vt:lpstr>
      <vt:lpstr>Overview</vt:lpstr>
      <vt:lpstr>Challenges in Radar Detection</vt:lpstr>
      <vt:lpstr>WUR Signal</vt:lpstr>
      <vt:lpstr>Simulation Setup</vt:lpstr>
      <vt:lpstr>WUR Signal</vt:lpstr>
      <vt:lpstr>Simulation Results</vt:lpstr>
      <vt:lpstr>Problem + Potential Solution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False Radar Pulse Detection on WUR Signal</dc:title>
  <dc:creator>Albert van Zelst</dc:creator>
  <cp:lastModifiedBy>Albert van Zelst</cp:lastModifiedBy>
  <cp:revision>22</cp:revision>
  <cp:lastPrinted>1601-01-01T00:00:00Z</cp:lastPrinted>
  <dcterms:created xsi:type="dcterms:W3CDTF">2017-02-17T10:03:17Z</dcterms:created>
  <dcterms:modified xsi:type="dcterms:W3CDTF">2017-03-10T13:09:14Z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-639515912</vt:i4>
  </property>
  <property fmtid="{D5CDD505-2E9C-101B-9397-08002B2CF9AE}" pid="3" name="_NewReviewCycle">
    <vt:lpwstr/>
  </property>
  <property fmtid="{D5CDD505-2E9C-101B-9397-08002B2CF9AE}" pid="4" name="_EmailSubject">
    <vt:lpwstr>WUR</vt:lpwstr>
  </property>
  <property fmtid="{D5CDD505-2E9C-101B-9397-08002B2CF9AE}" pid="5" name="_AuthorEmail">
    <vt:lpwstr>btian@qti.qualcomm.com</vt:lpwstr>
  </property>
  <property fmtid="{D5CDD505-2E9C-101B-9397-08002B2CF9AE}" pid="6" name="_AuthorEmailDisplayName">
    <vt:lpwstr>Tian, Bin</vt:lpwstr>
  </property>
  <property fmtid="{D5CDD505-2E9C-101B-9397-08002B2CF9AE}" pid="7" name="_PreviousAdHocReviewCycleID">
    <vt:i4>408004863</vt:i4>
  </property>
</Properties>
</file>