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4" r:id="rId3"/>
    <p:sldId id="292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 autoAdjust="0"/>
    <p:restoredTop sz="94695" autoAdjust="0"/>
  </p:normalViewPr>
  <p:slideViewPr>
    <p:cSldViewPr>
      <p:cViewPr varScale="1">
        <p:scale>
          <a:sx n="110" d="100"/>
          <a:sy n="110" d="100"/>
        </p:scale>
        <p:origin x="165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1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00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802.11-17/0368r1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6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Motion for the High Level PHY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2017-03-13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168212"/>
              </p:ext>
            </p:extLst>
          </p:nvPr>
        </p:nvGraphicFramePr>
        <p:xfrm>
          <a:off x="473075" y="3051175"/>
          <a:ext cx="7481888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8" name="Document" r:id="rId4" imgW="8267030" imgH="3001301" progId="Word.Document.8">
                  <p:embed/>
                </p:oleObj>
              </mc:Choice>
              <mc:Fallback>
                <p:oleObj name="Document" r:id="rId4" imgW="8267030" imgH="300130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" y="3051175"/>
                        <a:ext cx="7481888" cy="271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6406" y="1751012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/>
              <a:t>Contribution </a:t>
            </a:r>
            <a:r>
              <a:rPr lang="en-US" sz="2000" kern="0" smtClean="0"/>
              <a:t>802.11/17-0084</a:t>
            </a:r>
            <a:r>
              <a:rPr lang="en-US" sz="2000" kern="0" dirty="0"/>
              <a:t>, “High Level </a:t>
            </a:r>
            <a:r>
              <a:rPr lang="en-US" sz="2000" kern="0" dirty="0" err="1"/>
              <a:t>Phy</a:t>
            </a:r>
            <a:r>
              <a:rPr lang="en-US" sz="2000" kern="0" dirty="0"/>
              <a:t> Design” discussed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The use of existing WLAN OFDM transmitter to generate the wake-up waveform.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This wake-up waveform is used to modulate the payload in an OOK scheme.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The OOK modulation scheme provides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kern="0" dirty="0"/>
              <a:t>A very low power receiver design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kern="0" dirty="0"/>
              <a:t>Simple non-coherent envelop detector where the complexity of demodulation is with setting a correct threshold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The straw poll for use of OOK modulation scheme passed Y39/N0/A23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This contribution bring the motion for the use of OOK modulation scheme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idx="16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7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034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456406" y="1241833"/>
            <a:ext cx="8305800" cy="45981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approve the use of OOK for modulation of the payload portion of the wake-up </a:t>
            </a:r>
            <a:r>
              <a:rPr lang="en-US" dirty="0"/>
              <a:t>packet. The Preamble design is </a:t>
            </a:r>
            <a:r>
              <a:rPr lang="en-US" dirty="0" smtClean="0"/>
              <a:t>TBD</a:t>
            </a:r>
            <a:r>
              <a:rPr lang="en-US" dirty="0"/>
              <a:t>. The operation in DFS channels is TBD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Abstain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idx="16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6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16382</TotalTime>
  <Words>189</Words>
  <Application>Microsoft Office PowerPoint</Application>
  <PresentationFormat>On-screen Show (4:3)</PresentationFormat>
  <Paragraphs>37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Office Theme</vt:lpstr>
      <vt:lpstr>Document</vt:lpstr>
      <vt:lpstr>Motion for the High Level PHY Design</vt:lpstr>
      <vt:lpstr>Introduction</vt:lpstr>
      <vt:lpstr>Motion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Azizi, Shahrnaz</cp:lastModifiedBy>
  <cp:revision>453</cp:revision>
  <cp:lastPrinted>1601-01-01T00:00:00Z</cp:lastPrinted>
  <dcterms:created xsi:type="dcterms:W3CDTF">2015-10-31T00:33:08Z</dcterms:created>
  <dcterms:modified xsi:type="dcterms:W3CDTF">2017-03-16T17:50:44Z</dcterms:modified>
</cp:coreProperties>
</file>