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4" r:id="rId3"/>
    <p:sldId id="291" r:id="rId4"/>
    <p:sldId id="268" r:id="rId5"/>
    <p:sldId id="289" r:id="rId6"/>
    <p:sldId id="292" r:id="rId7"/>
    <p:sldId id="293" r:id="rId8"/>
    <p:sldId id="294" r:id="rId9"/>
    <p:sldId id="29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115" d="100"/>
          <a:sy n="115" d="100"/>
        </p:scale>
        <p:origin x="8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6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72231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802.11-17/0367r0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Studies of PER Performance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004715"/>
              </p:ext>
            </p:extLst>
          </p:nvPr>
        </p:nvGraphicFramePr>
        <p:xfrm>
          <a:off x="474663" y="3051175"/>
          <a:ext cx="7399337" cy="268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4" name="Document" r:id="rId4" imgW="8267030" imgH="3001301" progId="Word.Document.8">
                  <p:embed/>
                </p:oleObj>
              </mc:Choice>
              <mc:Fallback>
                <p:oleObj name="Document" r:id="rId4" imgW="8267030" imgH="30013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051175"/>
                        <a:ext cx="7399337" cy="2684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6406" y="1751012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It was proposed in [1,2] to use Manchester Coding (MC) with the OOK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This presentation provides simulation results for different MC schemes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56406" y="3276600"/>
            <a:ext cx="8305800" cy="3198812"/>
          </a:xfrm>
        </p:spPr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 smtClean="0"/>
              <a:t>Several </a:t>
            </a:r>
            <a:r>
              <a:rPr lang="en-US" sz="2000" dirty="0"/>
              <a:t>cases at the receiver are considered: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dirty="0"/>
              <a:t>(1) only in-phase component 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600" dirty="0"/>
              <a:t>With CP 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600" dirty="0"/>
              <a:t>Removed CP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dirty="0"/>
              <a:t>(2) Both I  and Q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/>
              <a:t>A random phase offset is added at the </a:t>
            </a:r>
            <a:r>
              <a:rPr lang="en-US" sz="2000" dirty="0" smtClean="0"/>
              <a:t>receiver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SNR </a:t>
            </a:r>
            <a:r>
              <a:rPr lang="en-US" sz="2000" dirty="0" smtClean="0">
                <a:solidFill>
                  <a:schemeClr val="tx1"/>
                </a:solidFill>
              </a:rPr>
              <a:t>is the </a:t>
            </a:r>
            <a:r>
              <a:rPr lang="en-US" sz="2000" dirty="0" smtClean="0">
                <a:solidFill>
                  <a:schemeClr val="tx1"/>
                </a:solidFill>
              </a:rPr>
              <a:t>expected </a:t>
            </a:r>
            <a:r>
              <a:rPr lang="en-US" sz="2000" dirty="0" smtClean="0">
                <a:solidFill>
                  <a:schemeClr val="tx1"/>
                </a:solidFill>
              </a:rPr>
              <a:t>SNR </a:t>
            </a:r>
            <a:r>
              <a:rPr lang="en-US" sz="2000" dirty="0" smtClean="0">
                <a:solidFill>
                  <a:schemeClr val="tx1"/>
                </a:solidFill>
              </a:rPr>
              <a:t>(set in </a:t>
            </a:r>
            <a:r>
              <a:rPr lang="en-US" sz="2000" smtClean="0">
                <a:solidFill>
                  <a:schemeClr val="tx1"/>
                </a:solidFill>
              </a:rPr>
              <a:t>the simulations) after </a:t>
            </a:r>
            <a:r>
              <a:rPr lang="en-US" sz="2000" dirty="0" smtClean="0">
                <a:solidFill>
                  <a:schemeClr val="tx1"/>
                </a:solidFill>
              </a:rPr>
              <a:t>the low pass filter</a:t>
            </a:r>
            <a:endParaRPr lang="en-US" sz="2000" dirty="0">
              <a:solidFill>
                <a:schemeClr val="tx1"/>
              </a:solidFill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/>
              <a:t>No other </a:t>
            </a:r>
            <a:r>
              <a:rPr lang="en-US" sz="2000" dirty="0" smtClean="0"/>
              <a:t>impairments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1055" y="33209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76952" y="3702254"/>
            <a:ext cx="3658394" cy="1498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sz="2000" kern="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391697" y="3505200"/>
            <a:ext cx="3658394" cy="1498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sz="2000" kern="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195426"/>
              </p:ext>
            </p:extLst>
          </p:nvPr>
        </p:nvGraphicFramePr>
        <p:xfrm>
          <a:off x="1143000" y="1519267"/>
          <a:ext cx="6705600" cy="1528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0400"/>
                <a:gridCol w="3505200"/>
              </a:tblGrid>
              <a:tr h="713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 smtClean="0"/>
                        <a:t>Chip rate = OFDM symbol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 smtClean="0"/>
                        <a:t>OOK symbol rate = OFDM symbol rate</a:t>
                      </a:r>
                    </a:p>
                  </a:txBody>
                  <a:tcPr/>
                </a:tc>
              </a:tr>
              <a:tr h="4076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 smtClean="0"/>
                        <a:t>1010/0101 in 16 </a:t>
                      </a:r>
                      <a:r>
                        <a:rPr lang="en-US" sz="1800" kern="0" dirty="0" err="1" smtClean="0"/>
                        <a:t>usec</a:t>
                      </a:r>
                      <a:r>
                        <a:rPr lang="en-US" sz="1800" kern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 smtClean="0"/>
                        <a:t>1010/0101 in 4 </a:t>
                      </a:r>
                      <a:r>
                        <a:rPr lang="en-US" sz="1800" kern="0" dirty="0" err="1" smtClean="0"/>
                        <a:t>usec</a:t>
                      </a:r>
                      <a:endParaRPr lang="en-US" sz="1400" kern="0" dirty="0" smtClean="0"/>
                    </a:p>
                  </a:txBody>
                  <a:tcPr/>
                </a:tc>
              </a:tr>
              <a:tr h="4076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 smtClean="0"/>
                        <a:t>10/01 in 8 </a:t>
                      </a:r>
                      <a:r>
                        <a:rPr lang="en-US" sz="1800" kern="0" dirty="0" err="1" smtClean="0"/>
                        <a:t>usec</a:t>
                      </a:r>
                      <a:endParaRPr lang="en-US" sz="1400" kern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 smtClean="0"/>
                        <a:t>10/01 in 4 </a:t>
                      </a:r>
                      <a:r>
                        <a:rPr lang="en-US" sz="1800" kern="0" dirty="0" err="1" smtClean="0"/>
                        <a:t>usec</a:t>
                      </a:r>
                      <a:endParaRPr lang="en-US" sz="1800" kern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1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887" y="591291"/>
            <a:ext cx="7770813" cy="556034"/>
          </a:xfrm>
        </p:spPr>
        <p:txBody>
          <a:bodyPr/>
          <a:lstStyle/>
          <a:p>
            <a:r>
              <a:rPr lang="en-US" dirty="0"/>
              <a:t>Receiver Block Diagram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3030235" y="1504505"/>
            <a:ext cx="3141965" cy="1928444"/>
          </a:xfrm>
          <a:prstGeom prst="rect">
            <a:avLst/>
          </a:prstGeom>
          <a:pattFill prst="pct25">
            <a:fgClr>
              <a:srgbClr val="FFFFFF">
                <a:lumMod val="75000"/>
              </a:srgbClr>
            </a:fgClr>
            <a:bgClr>
              <a:srgbClr val="FFFFFF"/>
            </a:bgClr>
          </a:pattFill>
          <a:ln w="19050" cap="flat" cmpd="sng" algn="ctr">
            <a:solidFill>
              <a:srgbClr val="00CC99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419061" y="2080709"/>
            <a:ext cx="578373" cy="593655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|.|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617500" y="5248142"/>
            <a:ext cx="942559" cy="61086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Buffer required samples</a:t>
            </a:r>
          </a:p>
        </p:txBody>
      </p:sp>
      <p:cxnSp>
        <p:nvCxnSpPr>
          <p:cNvPr id="70" name="Straight Arrow Connector 69"/>
          <p:cNvCxnSpPr>
            <a:endCxn id="68" idx="1"/>
          </p:cNvCxnSpPr>
          <p:nvPr/>
        </p:nvCxnSpPr>
        <p:spPr>
          <a:xfrm flipV="1">
            <a:off x="637566" y="2377537"/>
            <a:ext cx="781495" cy="6299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71" name="Straight Arrow Connector 70"/>
          <p:cNvCxnSpPr>
            <a:stCxn id="68" idx="3"/>
            <a:endCxn id="76" idx="1"/>
          </p:cNvCxnSpPr>
          <p:nvPr/>
        </p:nvCxnSpPr>
        <p:spPr>
          <a:xfrm>
            <a:off x="1997434" y="2377537"/>
            <a:ext cx="1201590" cy="1811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72" name="Straight Arrow Connector 71"/>
          <p:cNvCxnSpPr>
            <a:stCxn id="69" idx="3"/>
            <a:endCxn id="84" idx="1"/>
          </p:cNvCxnSpPr>
          <p:nvPr/>
        </p:nvCxnSpPr>
        <p:spPr>
          <a:xfrm>
            <a:off x="3560059" y="5553572"/>
            <a:ext cx="394633" cy="5766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73" name="Diamond 72"/>
          <p:cNvSpPr/>
          <p:nvPr/>
        </p:nvSpPr>
        <p:spPr>
          <a:xfrm>
            <a:off x="4593928" y="2085899"/>
            <a:ext cx="825749" cy="625403"/>
          </a:xfrm>
          <a:prstGeom prst="diamond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4" name="Straight Arrow Connector 73"/>
          <p:cNvCxnSpPr>
            <a:stCxn id="73" idx="3"/>
          </p:cNvCxnSpPr>
          <p:nvPr/>
        </p:nvCxnSpPr>
        <p:spPr>
          <a:xfrm>
            <a:off x="5419677" y="2398601"/>
            <a:ext cx="540936" cy="15389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75" name="Straight Arrow Connector 74"/>
          <p:cNvCxnSpPr>
            <a:stCxn id="76" idx="3"/>
          </p:cNvCxnSpPr>
          <p:nvPr/>
        </p:nvCxnSpPr>
        <p:spPr>
          <a:xfrm flipV="1">
            <a:off x="4161550" y="2395648"/>
            <a:ext cx="424356" cy="1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76" name="Rectangle 75"/>
          <p:cNvSpPr/>
          <p:nvPr/>
        </p:nvSpPr>
        <p:spPr>
          <a:xfrm>
            <a:off x="3199024" y="2098821"/>
            <a:ext cx="962526" cy="593655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Packet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detection</a:t>
            </a:r>
          </a:p>
        </p:txBody>
      </p:sp>
      <p:cxnSp>
        <p:nvCxnSpPr>
          <p:cNvPr id="77" name="Straight Arrow Connector 76"/>
          <p:cNvCxnSpPr>
            <a:endCxn id="113" idx="3"/>
          </p:cNvCxnSpPr>
          <p:nvPr/>
        </p:nvCxnSpPr>
        <p:spPr>
          <a:xfrm flipH="1">
            <a:off x="5405847" y="1860298"/>
            <a:ext cx="551783" cy="1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78" name="Straight Connector 77"/>
          <p:cNvCxnSpPr/>
          <p:nvPr/>
        </p:nvCxnSpPr>
        <p:spPr>
          <a:xfrm>
            <a:off x="5957623" y="1858406"/>
            <a:ext cx="5685" cy="55558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9" name="Straight Arrow Connector 78"/>
          <p:cNvCxnSpPr/>
          <p:nvPr/>
        </p:nvCxnSpPr>
        <p:spPr>
          <a:xfrm>
            <a:off x="5007845" y="2712985"/>
            <a:ext cx="6188" cy="347641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80" name="Rectangle 79"/>
          <p:cNvSpPr/>
          <p:nvPr/>
        </p:nvSpPr>
        <p:spPr>
          <a:xfrm>
            <a:off x="3134173" y="2902609"/>
            <a:ext cx="1429354" cy="309008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Detect Boundary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996276" y="3751842"/>
            <a:ext cx="2348712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200" b="1" i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Begin decoding packet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789103" y="1443117"/>
            <a:ext cx="1624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Packet detection block</a:t>
            </a: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2405506" y="2377537"/>
            <a:ext cx="10071" cy="317211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4" name="Rectangle 83"/>
          <p:cNvSpPr/>
          <p:nvPr/>
        </p:nvSpPr>
        <p:spPr>
          <a:xfrm>
            <a:off x="3954692" y="5182348"/>
            <a:ext cx="1085309" cy="753979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Cross correlate with the MC code</a:t>
            </a:r>
          </a:p>
        </p:txBody>
      </p:sp>
      <p:cxnSp>
        <p:nvCxnSpPr>
          <p:cNvPr id="85" name="Straight Arrow Connector 84"/>
          <p:cNvCxnSpPr>
            <a:stCxn id="84" idx="3"/>
          </p:cNvCxnSpPr>
          <p:nvPr/>
        </p:nvCxnSpPr>
        <p:spPr>
          <a:xfrm flipV="1">
            <a:off x="5040001" y="5553572"/>
            <a:ext cx="342633" cy="5766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grpSp>
        <p:nvGrpSpPr>
          <p:cNvPr id="86" name="Group 85"/>
          <p:cNvGrpSpPr/>
          <p:nvPr/>
        </p:nvGrpSpPr>
        <p:grpSpPr>
          <a:xfrm>
            <a:off x="4907733" y="5229110"/>
            <a:ext cx="2422767" cy="667202"/>
            <a:chOff x="9827999" y="2935256"/>
            <a:chExt cx="1930314" cy="824006"/>
          </a:xfrm>
        </p:grpSpPr>
        <p:sp>
          <p:nvSpPr>
            <p:cNvPr id="87" name="Diamond 86"/>
            <p:cNvSpPr/>
            <p:nvPr/>
          </p:nvSpPr>
          <p:spPr>
            <a:xfrm>
              <a:off x="10205320" y="2935256"/>
              <a:ext cx="1129342" cy="824006"/>
            </a:xfrm>
            <a:prstGeom prst="diamond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827999" y="3201744"/>
              <a:ext cx="1930314" cy="246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metric-1 &gt; metric-0</a:t>
              </a:r>
            </a:p>
          </p:txBody>
        </p:sp>
      </p:grpSp>
      <p:sp>
        <p:nvSpPr>
          <p:cNvPr id="89" name="Oval 88"/>
          <p:cNvSpPr/>
          <p:nvPr/>
        </p:nvSpPr>
        <p:spPr>
          <a:xfrm>
            <a:off x="2378682" y="2355458"/>
            <a:ext cx="59718" cy="64923"/>
          </a:xfrm>
          <a:prstGeom prst="ellipse">
            <a:avLst/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63178" y="2027385"/>
            <a:ext cx="817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Phase</a:t>
            </a:r>
            <a:endParaRPr lang="en-US" sz="1400" baseline="-25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4901" y="1241546"/>
            <a:ext cx="1589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Samples after ADC 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4 or 8 or 16 </a:t>
            </a:r>
            <a:r>
              <a:rPr lang="en-US" sz="1200" dirty="0" err="1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MSps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540855" y="1726832"/>
            <a:ext cx="3337" cy="353877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ysDash"/>
            <a:tailEnd type="triangle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6716936" y="4784389"/>
            <a:ext cx="774892" cy="46166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Decoded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Bit = 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716936" y="5850892"/>
            <a:ext cx="774892" cy="46166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Decoded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Bit = 0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6103463" y="4994250"/>
            <a:ext cx="587695" cy="234860"/>
            <a:chOff x="6664299" y="1066800"/>
            <a:chExt cx="284115" cy="762718"/>
          </a:xfrm>
        </p:grpSpPr>
        <p:cxnSp>
          <p:nvCxnSpPr>
            <p:cNvPr id="96" name="Straight Arrow Connector 95"/>
            <p:cNvCxnSpPr/>
            <p:nvPr/>
          </p:nvCxnSpPr>
          <p:spPr>
            <a:xfrm>
              <a:off x="6665494" y="1066800"/>
              <a:ext cx="282920" cy="509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>
            <a:xfrm>
              <a:off x="6664299" y="1072067"/>
              <a:ext cx="0" cy="75745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98" name="Group 97"/>
          <p:cNvGrpSpPr/>
          <p:nvPr/>
        </p:nvGrpSpPr>
        <p:grpSpPr>
          <a:xfrm flipV="1">
            <a:off x="6103463" y="5883835"/>
            <a:ext cx="587695" cy="218990"/>
            <a:chOff x="6664299" y="1066800"/>
            <a:chExt cx="284115" cy="762718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6665494" y="1066800"/>
              <a:ext cx="282920" cy="509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>
            <a:xfrm>
              <a:off x="6664299" y="1072067"/>
              <a:ext cx="0" cy="75745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101" name="TextBox 100"/>
          <p:cNvSpPr txBox="1"/>
          <p:nvPr/>
        </p:nvSpPr>
        <p:spPr>
          <a:xfrm>
            <a:off x="6025411" y="4745598"/>
            <a:ext cx="386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Yes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046442" y="6081008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No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7862232" y="5531660"/>
            <a:ext cx="761448" cy="1078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grpSp>
        <p:nvGrpSpPr>
          <p:cNvPr id="104" name="Group 103"/>
          <p:cNvGrpSpPr/>
          <p:nvPr/>
        </p:nvGrpSpPr>
        <p:grpSpPr>
          <a:xfrm flipH="1">
            <a:off x="7501284" y="4994251"/>
            <a:ext cx="360947" cy="537410"/>
            <a:chOff x="6664299" y="1066800"/>
            <a:chExt cx="284115" cy="762718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6665494" y="1066800"/>
              <a:ext cx="282920" cy="509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>
            <a:xfrm>
              <a:off x="6664299" y="1072067"/>
              <a:ext cx="0" cy="75745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7" name="Group 106"/>
          <p:cNvGrpSpPr/>
          <p:nvPr/>
        </p:nvGrpSpPr>
        <p:grpSpPr>
          <a:xfrm flipH="1" flipV="1">
            <a:off x="7501284" y="5507598"/>
            <a:ext cx="360947" cy="537410"/>
            <a:chOff x="6664299" y="1066800"/>
            <a:chExt cx="284115" cy="762718"/>
          </a:xfrm>
        </p:grpSpPr>
        <p:cxnSp>
          <p:nvCxnSpPr>
            <p:cNvPr id="108" name="Straight Arrow Connector 107"/>
            <p:cNvCxnSpPr/>
            <p:nvPr/>
          </p:nvCxnSpPr>
          <p:spPr>
            <a:xfrm>
              <a:off x="6665494" y="1066800"/>
              <a:ext cx="282920" cy="509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>
            <a:xfrm>
              <a:off x="6664299" y="1072067"/>
              <a:ext cx="0" cy="75745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sp>
        <p:nvSpPr>
          <p:cNvPr id="110" name="Oval 109"/>
          <p:cNvSpPr/>
          <p:nvPr/>
        </p:nvSpPr>
        <p:spPr>
          <a:xfrm>
            <a:off x="7833852" y="5498906"/>
            <a:ext cx="59718" cy="64923"/>
          </a:xfrm>
          <a:prstGeom prst="ellipse">
            <a:avLst/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904999" y="4634694"/>
            <a:ext cx="6141983" cy="1807639"/>
          </a:xfrm>
          <a:prstGeom prst="rect">
            <a:avLst/>
          </a:prstGeom>
          <a:noFill/>
          <a:ln w="19050" cap="flat" cmpd="sng" algn="ctr">
            <a:solidFill>
              <a:srgbClr val="00CC99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855483" y="4586473"/>
            <a:ext cx="1797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OOK demodulation block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981867" y="1721799"/>
            <a:ext cx="1423980" cy="27699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b="1" i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Continue Searching</a:t>
            </a:r>
            <a:endParaRPr lang="en-US" sz="1200" b="1" i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345159" y="1219200"/>
            <a:ext cx="2676951" cy="276999"/>
          </a:xfrm>
          <a:prstGeom prst="rect">
            <a:avLst/>
          </a:prstGeom>
          <a:solidFill>
            <a:srgbClr val="969696">
              <a:lumMod val="60000"/>
              <a:lumOff val="40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Not considered in the simulation results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965466" y="5302667"/>
            <a:ext cx="1203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To packet parser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(includes CRC)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385923" y="3972546"/>
            <a:ext cx="1496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Decode data payload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604836" y="2260100"/>
            <a:ext cx="824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Detected?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386340" y="2132454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No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4563527" y="3057113"/>
            <a:ext cx="44265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5039068" y="2613452"/>
            <a:ext cx="386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Yes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122" name="Straight Arrow Connector 121"/>
          <p:cNvCxnSpPr>
            <a:stCxn id="80" idx="2"/>
          </p:cNvCxnSpPr>
          <p:nvPr/>
        </p:nvCxnSpPr>
        <p:spPr>
          <a:xfrm>
            <a:off x="3848850" y="3211617"/>
            <a:ext cx="0" cy="523856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124" name="Straight Arrow Connector 123"/>
          <p:cNvCxnSpPr/>
          <p:nvPr/>
        </p:nvCxnSpPr>
        <p:spPr>
          <a:xfrm>
            <a:off x="2405506" y="5556455"/>
            <a:ext cx="207387" cy="1135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0413" cy="715438"/>
          </a:xfrm>
        </p:spPr>
        <p:txBody>
          <a:bodyPr/>
          <a:lstStyle/>
          <a:p>
            <a:r>
              <a:rPr lang="en-US" sz="2800" dirty="0"/>
              <a:t>Simulations 1010/0101 in 16 </a:t>
            </a:r>
            <a:r>
              <a:rPr lang="en-US" sz="2800" dirty="0" err="1"/>
              <a:t>usec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compared to 10/01 in 8 </a:t>
            </a:r>
            <a:r>
              <a:rPr lang="en-US" sz="2800" dirty="0" err="1"/>
              <a:t>usec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15" y="1828800"/>
            <a:ext cx="8036459" cy="447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0413" cy="715438"/>
          </a:xfrm>
        </p:spPr>
        <p:txBody>
          <a:bodyPr/>
          <a:lstStyle/>
          <a:p>
            <a:r>
              <a:rPr lang="en-US" sz="2800" dirty="0"/>
              <a:t>Simulations in 4usec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03" y="1791642"/>
            <a:ext cx="7908244" cy="405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7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0413" cy="715438"/>
          </a:xfrm>
        </p:spPr>
        <p:txBody>
          <a:bodyPr/>
          <a:lstStyle/>
          <a:p>
            <a:r>
              <a:rPr lang="en-US" sz="2800" dirty="0"/>
              <a:t>Use of I/Q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75" y="1842218"/>
            <a:ext cx="8523450" cy="40545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650" y="1994618"/>
            <a:ext cx="6775100" cy="405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0413" cy="715438"/>
          </a:xfrm>
        </p:spPr>
        <p:txBody>
          <a:bodyPr/>
          <a:lstStyle/>
          <a:p>
            <a:r>
              <a:rPr lang="en-US" sz="2800" dirty="0"/>
              <a:t>Comparison with CP-Removed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99" y="1752600"/>
            <a:ext cx="7101801" cy="423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9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err="1" smtClean="0"/>
              <a:t>MArch</a:t>
            </a:r>
            <a:r>
              <a:rPr lang="en-US" dirty="0" smtClean="0"/>
              <a:t> 2016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6406" y="1751012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[1</a:t>
            </a:r>
            <a:r>
              <a:rPr lang="en-US" sz="2000" kern="0" dirty="0"/>
              <a:t>] “17/0030r0 On the Performance of Timing Synchronization and OOK Pulse Bandwidth”, IEEE 802.11 </a:t>
            </a:r>
            <a:r>
              <a:rPr lang="en-US" sz="2000" kern="0" dirty="0" err="1" smtClean="0"/>
              <a:t>TGba</a:t>
            </a:r>
            <a:r>
              <a:rPr lang="en-US" sz="2000" kern="0" dirty="0" smtClean="0"/>
              <a:t>, Jan 2017</a:t>
            </a:r>
          </a:p>
          <a:p>
            <a:pPr marL="0" indent="0"/>
            <a:r>
              <a:rPr lang="en-US" sz="2000" kern="0" dirty="0" smtClean="0"/>
              <a:t>[</a:t>
            </a:r>
            <a:r>
              <a:rPr lang="en-US" sz="2000" kern="0" dirty="0"/>
              <a:t>2</a:t>
            </a:r>
            <a:r>
              <a:rPr lang="en-US" sz="2000" kern="0" dirty="0" smtClean="0"/>
              <a:t>] “16/1144r0 </a:t>
            </a:r>
            <a:r>
              <a:rPr lang="en-US" sz="2000" kern="0" dirty="0"/>
              <a:t>Further Investigation on WUR Performance”, IEEE 802.11 WUR-SC, Sep </a:t>
            </a:r>
            <a:r>
              <a:rPr lang="en-US" sz="2000" kern="0" dirty="0" smtClean="0"/>
              <a:t>2016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16523</TotalTime>
  <Words>356</Words>
  <Application>Microsoft Office PowerPoint</Application>
  <PresentationFormat>On-screen Show (4:3)</PresentationFormat>
  <Paragraphs>96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Studies of PER Performance</vt:lpstr>
      <vt:lpstr>Introduction</vt:lpstr>
      <vt:lpstr>Simulation Cases</vt:lpstr>
      <vt:lpstr>Receiver Block Diagram</vt:lpstr>
      <vt:lpstr>Simulations 1010/0101 in 16 usec compared to 10/01 in 8 usec</vt:lpstr>
      <vt:lpstr>Simulations in 4usec</vt:lpstr>
      <vt:lpstr>Use of I/Q</vt:lpstr>
      <vt:lpstr>Comparison with CP-Removed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466</cp:revision>
  <cp:lastPrinted>1601-01-01T00:00:00Z</cp:lastPrinted>
  <dcterms:created xsi:type="dcterms:W3CDTF">2015-10-31T00:33:08Z</dcterms:created>
  <dcterms:modified xsi:type="dcterms:W3CDTF">2017-03-08T23:50:47Z</dcterms:modified>
</cp:coreProperties>
</file>