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72" r:id="rId5"/>
    <p:sldId id="270" r:id="rId6"/>
    <p:sldId id="265" r:id="rId7"/>
    <p:sldId id="266" r:id="rId8"/>
    <p:sldId id="267" r:id="rId9"/>
    <p:sldId id="268" r:id="rId10"/>
    <p:sldId id="269" r:id="rId11"/>
    <p:sldId id="271" r:id="rId12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65" d="100"/>
          <a:sy n="65" d="100"/>
        </p:scale>
        <p:origin x="1666" y="5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802.11-17/0366r1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 smtClean="0"/>
              <a:t>WUR Modulation and Coding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2017-03-08</a:t>
            </a:r>
            <a:endParaRPr lang="en-GB" sz="2133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205544"/>
              </p:ext>
            </p:extLst>
          </p:nvPr>
        </p:nvGraphicFramePr>
        <p:xfrm>
          <a:off x="549275" y="2430463"/>
          <a:ext cx="8712200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5" imgW="8463037" imgH="2515512" progId="Word.Document.8">
                  <p:embed/>
                </p:oleObj>
              </mc:Choice>
              <mc:Fallback>
                <p:oleObj name="Document" r:id="rId5" imgW="8463037" imgH="25155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30463"/>
                        <a:ext cx="8712200" cy="258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717280" cy="4387427"/>
          </a:xfrm>
        </p:spPr>
        <p:txBody>
          <a:bodyPr/>
          <a:lstStyle/>
          <a:p>
            <a:r>
              <a:rPr lang="en-US" dirty="0"/>
              <a:t>Do you support using Manchester Coding in the WUR PHY Design?</a:t>
            </a:r>
          </a:p>
          <a:p>
            <a:pPr lvl="1"/>
            <a:r>
              <a:rPr lang="en-US" sz="2400" dirty="0" smtClean="0"/>
              <a:t>The structure of the OFDM symbol and the data rate is TBD</a:t>
            </a:r>
          </a:p>
          <a:p>
            <a:pPr lvl="1"/>
            <a:r>
              <a:rPr lang="en-US" sz="2400" dirty="0"/>
              <a:t>The Preamble design is </a:t>
            </a:r>
            <a:r>
              <a:rPr lang="en-US" sz="2400" dirty="0" smtClean="0"/>
              <a:t>TBD</a:t>
            </a:r>
            <a:endParaRPr lang="en-US" sz="2400" dirty="0"/>
          </a:p>
          <a:p>
            <a:r>
              <a:rPr lang="en-US" dirty="0"/>
              <a:t>Yes:	</a:t>
            </a:r>
            <a:r>
              <a:rPr lang="en-US" dirty="0" smtClean="0"/>
              <a:t>	</a:t>
            </a:r>
            <a:r>
              <a:rPr lang="en-US" dirty="0" smtClean="0"/>
              <a:t>  31</a:t>
            </a:r>
            <a:endParaRPr lang="en-US" dirty="0"/>
          </a:p>
          <a:p>
            <a:r>
              <a:rPr lang="en-US" dirty="0"/>
              <a:t>No:	</a:t>
            </a:r>
            <a:r>
              <a:rPr lang="en-US" dirty="0" smtClean="0"/>
              <a:t>	</a:t>
            </a:r>
            <a:r>
              <a:rPr lang="en-US" dirty="0" smtClean="0"/>
              <a:t>  10</a:t>
            </a:r>
            <a:endParaRPr lang="en-US" dirty="0" smtClean="0"/>
          </a:p>
          <a:p>
            <a:r>
              <a:rPr lang="en-US" dirty="0" smtClean="0"/>
              <a:t>Abstain: </a:t>
            </a:r>
            <a:r>
              <a:rPr lang="en-US" dirty="0" smtClean="0"/>
              <a:t> 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64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88" y="609984"/>
            <a:ext cx="8288868" cy="1096898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Shahrnaz Azizi, Minyoung Park and Thomas Kenney</a:t>
            </a:r>
            <a:r>
              <a:rPr lang="en-US" dirty="0"/>
              <a:t>, “High Level PHY </a:t>
            </a:r>
            <a:r>
              <a:rPr lang="en-US" dirty="0" smtClean="0"/>
              <a:t>Design,” IEEE 802.11-17/84r0, January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Steve Shellhammer and Bin Tian</a:t>
            </a:r>
            <a:r>
              <a:rPr lang="en-US" dirty="0"/>
              <a:t>, “Regulations and Noise Figure – Impact on </a:t>
            </a:r>
            <a:r>
              <a:rPr lang="en-US" dirty="0" smtClean="0"/>
              <a:t>SNR,” IEEE 802.11-17/0365r0, March 2017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2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48401" y="6907108"/>
            <a:ext cx="2863428" cy="179492"/>
          </a:xfrm>
        </p:spPr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672231"/>
            <a:ext cx="8290560" cy="775569"/>
          </a:xfrm>
          <a:ln/>
        </p:spPr>
        <p:txBody>
          <a:bodyPr vert="horz" wrap="square" lIns="96000" tIns="49920" rIns="96000" bIns="499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dirty="0" smtClean="0"/>
              <a:t>Introduction</a:t>
            </a:r>
            <a:endParaRPr lang="en-US" sz="36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828800"/>
            <a:ext cx="8488680" cy="4773509"/>
          </a:xfrm>
          <a:ln/>
        </p:spPr>
        <p:txBody>
          <a:bodyPr/>
          <a:lstStyle/>
          <a:p>
            <a:r>
              <a:rPr lang="en-US" dirty="0" smtClean="0"/>
              <a:t>Multicarrier on-off keying (OOK) modulation has been proposed as the modulation in WUR [1]</a:t>
            </a:r>
          </a:p>
          <a:p>
            <a:r>
              <a:rPr lang="en-US" dirty="0" smtClean="0"/>
              <a:t>To match the range of regular 802.11 the WUR data rate will likely need to be lower than 250 kb/s [2]</a:t>
            </a:r>
          </a:p>
          <a:p>
            <a:r>
              <a:rPr lang="en-US" dirty="0" smtClean="0"/>
              <a:t>Waveform coding, </a:t>
            </a:r>
            <a:r>
              <a:rPr lang="en-US" dirty="0"/>
              <a:t>like Manchester </a:t>
            </a:r>
            <a:r>
              <a:rPr lang="en-US" dirty="0" smtClean="0"/>
              <a:t>coding, </a:t>
            </a:r>
            <a:r>
              <a:rPr lang="en-US" dirty="0"/>
              <a:t>has many advantages comparing to basic OOK with </a:t>
            </a:r>
            <a:r>
              <a:rPr lang="en-US" dirty="0" smtClean="0"/>
              <a:t>a repetition code</a:t>
            </a:r>
          </a:p>
          <a:p>
            <a:r>
              <a:rPr lang="en-US" dirty="0" smtClean="0"/>
              <a:t>In this presentation we make a comparison </a:t>
            </a:r>
            <a:r>
              <a:rPr lang="en-US" dirty="0"/>
              <a:t>of Manchester Code and Repetition Code</a:t>
            </a:r>
          </a:p>
          <a:p>
            <a:pPr lvl="1"/>
            <a:r>
              <a:rPr lang="en-US" sz="2400" dirty="0"/>
              <a:t>Simulations</a:t>
            </a:r>
          </a:p>
          <a:p>
            <a:pPr lvl="1"/>
            <a:r>
              <a:rPr lang="en-US" sz="2400" dirty="0"/>
              <a:t>Benefits of Manchester Coding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447802"/>
            <a:ext cx="8288868" cy="5052908"/>
          </a:xfrm>
        </p:spPr>
        <p:txBody>
          <a:bodyPr/>
          <a:lstStyle/>
          <a:p>
            <a:r>
              <a:rPr lang="en-US" dirty="0"/>
              <a:t>Comparison of Three Designs for DATA </a:t>
            </a:r>
            <a:r>
              <a:rPr lang="en-US" dirty="0" smtClean="0"/>
              <a:t>Field</a:t>
            </a:r>
          </a:p>
          <a:p>
            <a:pPr lvl="1"/>
            <a:r>
              <a:rPr lang="en-US" dirty="0" smtClean="0"/>
              <a:t>All designs on-off modulate the 4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µs </a:t>
            </a:r>
            <a:r>
              <a:rPr lang="en-US" dirty="0" smtClean="0"/>
              <a:t>OFDM symbols</a:t>
            </a:r>
          </a:p>
          <a:p>
            <a:pPr lvl="1"/>
            <a:r>
              <a:rPr lang="en-US" dirty="0" smtClean="0"/>
              <a:t>10 bit preamble and 100 bit payload</a:t>
            </a:r>
          </a:p>
          <a:p>
            <a:pPr lvl="1"/>
            <a:r>
              <a:rPr lang="en-US" dirty="0" smtClean="0"/>
              <a:t>The exact data rate has not yet been specified.  We consider one two methods of improving receiver sensitivity (at lower data rate)</a:t>
            </a:r>
            <a:endParaRPr lang="en-US" dirty="0"/>
          </a:p>
          <a:p>
            <a:r>
              <a:rPr lang="en-US" dirty="0"/>
              <a:t>Baseline Multicarrier </a:t>
            </a:r>
            <a:r>
              <a:rPr lang="en-US" dirty="0" smtClean="0"/>
              <a:t>Multicarrier OOK </a:t>
            </a:r>
            <a:r>
              <a:rPr lang="en-US" dirty="0"/>
              <a:t>(250 kb/s)</a:t>
            </a:r>
          </a:p>
          <a:p>
            <a:r>
              <a:rPr lang="en-US" dirty="0"/>
              <a:t>2x Repetition Code (125 kb/s)</a:t>
            </a:r>
          </a:p>
          <a:p>
            <a:pPr lvl="1"/>
            <a:r>
              <a:rPr lang="en-US" dirty="0"/>
              <a:t>0 → (0, 0)</a:t>
            </a:r>
          </a:p>
          <a:p>
            <a:pPr lvl="1"/>
            <a:r>
              <a:rPr lang="en-US" dirty="0"/>
              <a:t>1 → (1, 1)</a:t>
            </a:r>
          </a:p>
          <a:p>
            <a:r>
              <a:rPr lang="en-US" dirty="0"/>
              <a:t>Manchester Code (125 kb/s)</a:t>
            </a:r>
          </a:p>
          <a:p>
            <a:pPr lvl="1"/>
            <a:r>
              <a:rPr lang="en-US" dirty="0"/>
              <a:t>0 → (0, 1)</a:t>
            </a:r>
          </a:p>
          <a:p>
            <a:pPr lvl="1"/>
            <a:r>
              <a:rPr lang="en-US" dirty="0"/>
              <a:t>1 → (1, 0)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091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5105400"/>
            <a:ext cx="8564880" cy="1395309"/>
          </a:xfrm>
        </p:spPr>
        <p:txBody>
          <a:bodyPr/>
          <a:lstStyle/>
          <a:p>
            <a:r>
              <a:rPr lang="en-US" sz="2200" dirty="0" smtClean="0"/>
              <a:t>Applied a Third Order Butterworth Filter to remove noise beyond the signal bandwidth</a:t>
            </a:r>
          </a:p>
          <a:p>
            <a:r>
              <a:rPr lang="en-US" sz="2200" dirty="0" smtClean="0"/>
              <a:t>Used Envelope Detector for low-power non-coherent receiver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74149"/>
            <a:ext cx="8998543" cy="193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6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31523"/>
            <a:ext cx="9144000" cy="1010918"/>
          </a:xfrm>
        </p:spPr>
        <p:txBody>
          <a:bodyPr/>
          <a:lstStyle/>
          <a:p>
            <a:r>
              <a:rPr lang="en-US" sz="3200" dirty="0" smtClean="0"/>
              <a:t>Demodulation – OOK &amp; Manchester Coded OOK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5105400"/>
            <a:ext cx="8288868" cy="1676400"/>
          </a:xfrm>
        </p:spPr>
        <p:txBody>
          <a:bodyPr/>
          <a:lstStyle/>
          <a:p>
            <a:r>
              <a:rPr lang="en-US" dirty="0" smtClean="0"/>
              <a:t>OOK Demodulation requires calculation of detector threshold based on preamble signal</a:t>
            </a:r>
          </a:p>
          <a:p>
            <a:r>
              <a:rPr lang="en-US" dirty="0" smtClean="0"/>
              <a:t>Manchester code Demodulation does not require calculation of threshold based on preamble signal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982" y="1690020"/>
            <a:ext cx="7692970" cy="302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1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44878"/>
          </a:xfrm>
        </p:spPr>
        <p:txBody>
          <a:bodyPr/>
          <a:lstStyle/>
          <a:p>
            <a:r>
              <a:rPr lang="en-US" sz="3600" dirty="0" smtClean="0"/>
              <a:t>Simulation – AWGN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67524"/>
            <a:ext cx="9492122" cy="445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09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 smtClean="0"/>
              <a:t>Simulation – Channel Model D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39735"/>
            <a:ext cx="9492122" cy="445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 smtClean="0"/>
              <a:t>Simulation – UMi Channel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25419"/>
            <a:ext cx="9492122" cy="443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3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68678"/>
          </a:xfrm>
        </p:spPr>
        <p:txBody>
          <a:bodyPr/>
          <a:lstStyle/>
          <a:p>
            <a:r>
              <a:rPr lang="en-US" dirty="0" smtClean="0"/>
              <a:t>Benefits of Manchester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839200" cy="512910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Manchester coding provides multiple benefits in the WUR PHY Design</a:t>
            </a:r>
          </a:p>
          <a:p>
            <a:r>
              <a:rPr lang="en-US" dirty="0"/>
              <a:t>1-2 dB SNR advantage over </a:t>
            </a:r>
            <a:r>
              <a:rPr lang="en-US" dirty="0" smtClean="0"/>
              <a:t>repetition coding, </a:t>
            </a:r>
            <a:r>
              <a:rPr lang="en-US" dirty="0"/>
              <a:t>in all channel conditions simulated</a:t>
            </a:r>
          </a:p>
          <a:p>
            <a:r>
              <a:rPr lang="en-US" dirty="0"/>
              <a:t>Simple implementation. No need to estimate detector threshold.</a:t>
            </a:r>
          </a:p>
          <a:p>
            <a:r>
              <a:rPr lang="en-US" dirty="0"/>
              <a:t>When there is interference, there is no bias in bit errors.  There is equal number of 0 →1 and 1 →0  errors</a:t>
            </a:r>
          </a:p>
          <a:p>
            <a:r>
              <a:rPr lang="en-US" dirty="0"/>
              <a:t>Ensure 50% waveform duty cycle</a:t>
            </a:r>
          </a:p>
          <a:p>
            <a:r>
              <a:rPr lang="en-US" dirty="0"/>
              <a:t>Avoid long periods of zero waveform.</a:t>
            </a:r>
          </a:p>
          <a:p>
            <a:pPr lvl="1"/>
            <a:r>
              <a:rPr lang="en-US" dirty="0"/>
              <a:t>A long period of zero waveform can cause false CCA channel availability detection</a:t>
            </a:r>
          </a:p>
          <a:p>
            <a:pPr lvl="1"/>
            <a:r>
              <a:rPr lang="en-US" dirty="0"/>
              <a:t>Ensure good waveform structure for symbol clock recovery at the receiver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86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</TotalTime>
  <Words>539</Words>
  <Application>Microsoft Office PowerPoint</Application>
  <PresentationFormat>Custom</PresentationFormat>
  <Paragraphs>91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WUR Modulation and Coding</vt:lpstr>
      <vt:lpstr>Introduction</vt:lpstr>
      <vt:lpstr>Simulations</vt:lpstr>
      <vt:lpstr>Simulation Model</vt:lpstr>
      <vt:lpstr>Demodulation – OOK &amp; Manchester Coded OOK</vt:lpstr>
      <vt:lpstr>Simulation – AWGN</vt:lpstr>
      <vt:lpstr>Simulation – Channel Model D</vt:lpstr>
      <vt:lpstr>Simulation – UMi Channel</vt:lpstr>
      <vt:lpstr>Benefits of Manchester Coding</vt:lpstr>
      <vt:lpstr>Straw Poll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32</cp:revision>
  <cp:lastPrinted>2014-11-08T20:15:38Z</cp:lastPrinted>
  <dcterms:created xsi:type="dcterms:W3CDTF">2014-10-30T17:06:39Z</dcterms:created>
  <dcterms:modified xsi:type="dcterms:W3CDTF">2017-03-14T23:24:09Z</dcterms:modified>
</cp:coreProperties>
</file>