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32"/>
  </p:notesMasterIdLst>
  <p:handoutMasterIdLst>
    <p:handoutMasterId r:id="rId33"/>
  </p:handoutMasterIdLst>
  <p:sldIdLst>
    <p:sldId id="295" r:id="rId2"/>
    <p:sldId id="356" r:id="rId3"/>
    <p:sldId id="357" r:id="rId4"/>
    <p:sldId id="358" r:id="rId5"/>
    <p:sldId id="359" r:id="rId6"/>
    <p:sldId id="360" r:id="rId7"/>
    <p:sldId id="387" r:id="rId8"/>
    <p:sldId id="361" r:id="rId9"/>
    <p:sldId id="362" r:id="rId10"/>
    <p:sldId id="363" r:id="rId11"/>
    <p:sldId id="364" r:id="rId12"/>
    <p:sldId id="365" r:id="rId13"/>
    <p:sldId id="386" r:id="rId14"/>
    <p:sldId id="388" r:id="rId15"/>
    <p:sldId id="366" r:id="rId16"/>
    <p:sldId id="367" r:id="rId17"/>
    <p:sldId id="381" r:id="rId18"/>
    <p:sldId id="369" r:id="rId19"/>
    <p:sldId id="384" r:id="rId20"/>
    <p:sldId id="371" r:id="rId21"/>
    <p:sldId id="389" r:id="rId22"/>
    <p:sldId id="372" r:id="rId23"/>
    <p:sldId id="373" r:id="rId24"/>
    <p:sldId id="374" r:id="rId25"/>
    <p:sldId id="375" r:id="rId26"/>
    <p:sldId id="376" r:id="rId27"/>
    <p:sldId id="377" r:id="rId28"/>
    <p:sldId id="378" r:id="rId29"/>
    <p:sldId id="379" r:id="rId30"/>
    <p:sldId id="382" r:id="rId3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B050"/>
    <a:srgbClr val="0000CC"/>
    <a:srgbClr val="FF0000"/>
    <a:srgbClr val="92D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7220" autoAdjust="0"/>
    <p:restoredTop sz="98157" autoAdjust="0"/>
  </p:normalViewPr>
  <p:slideViewPr>
    <p:cSldViewPr>
      <p:cViewPr varScale="1">
        <p:scale>
          <a:sx n="85" d="100"/>
          <a:sy n="85" d="100"/>
        </p:scale>
        <p:origin x="1766" y="62"/>
      </p:cViewPr>
      <p:guideLst>
        <p:guide orient="horz" pos="2160"/>
        <p:guide pos="2880"/>
      </p:guideLst>
    </p:cSldViewPr>
  </p:slideViewPr>
  <p:outlineViewPr>
    <p:cViewPr>
      <p:scale>
        <a:sx n="25" d="100"/>
        <a:sy n="25" d="100"/>
      </p:scale>
      <p:origin x="0" y="6186"/>
    </p:cViewPr>
  </p:outlineViewPr>
  <p:notesTextViewPr>
    <p:cViewPr>
      <p:scale>
        <a:sx n="100" d="100"/>
        <a:sy n="100" d="100"/>
      </p:scale>
      <p:origin x="0" y="0"/>
    </p:cViewPr>
  </p:notesTextViewPr>
  <p:sorterViewPr>
    <p:cViewPr>
      <p:scale>
        <a:sx n="75" d="100"/>
        <a:sy n="75" d="100"/>
      </p:scale>
      <p:origin x="0" y="2928"/>
    </p:cViewPr>
  </p:sorterViewPr>
  <p:notesViewPr>
    <p:cSldViewPr>
      <p:cViewPr>
        <p:scale>
          <a:sx n="100" d="100"/>
          <a:sy n="100" d="100"/>
        </p:scale>
        <p:origin x="1608" y="-63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endParaRPr lang="en-US"/>
          </a:p>
        </p:txBody>
      </p:sp>
      <p:sp>
        <p:nvSpPr>
          <p:cNvPr id="3075" name="Rectangle 3"/>
          <p:cNvSpPr>
            <a:spLocks noGrp="1" noChangeArrowheads="1"/>
          </p:cNvSpPr>
          <p:nvPr>
            <p:ph type="dt" sz="quarter" idx="1"/>
          </p:nvPr>
        </p:nvSpPr>
        <p:spPr bwMode="auto">
          <a:xfrm>
            <a:off x="695325" y="175081"/>
            <a:ext cx="732573"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Nov 2015</a:t>
            </a:r>
            <a:endParaRPr lang="en-US" dirty="0"/>
          </a:p>
        </p:txBody>
      </p:sp>
      <p:sp>
        <p:nvSpPr>
          <p:cNvPr id="3076" name="Rectangle 4"/>
          <p:cNvSpPr>
            <a:spLocks noGrp="1" noChangeArrowheads="1"/>
          </p:cNvSpPr>
          <p:nvPr>
            <p:ph type="ftr" sz="quarter" idx="2"/>
          </p:nvPr>
        </p:nvSpPr>
        <p:spPr bwMode="auto">
          <a:xfrm>
            <a:off x="4691063" y="8982075"/>
            <a:ext cx="1627187"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Peter Ecclesine (Cisco Systems)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pitchFamily="18" charset="0"/>
              </a:defRPr>
            </a:lvl1pPr>
          </a:lstStyle>
          <a:p>
            <a:pPr>
              <a:defRPr/>
            </a:pPr>
            <a:r>
              <a:rPr lang="en-US"/>
              <a:t>Page </a:t>
            </a:r>
            <a:fld id="{A2AEFAE9-F16A-44B0-9614-A9CC92691769}"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170094361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endParaRPr lang="en-US"/>
          </a:p>
        </p:txBody>
      </p:sp>
      <p:sp>
        <p:nvSpPr>
          <p:cNvPr id="2051" name="Rectangle 3"/>
          <p:cNvSpPr>
            <a:spLocks noGrp="1" noChangeArrowheads="1"/>
          </p:cNvSpPr>
          <p:nvPr>
            <p:ph type="dt" idx="1"/>
          </p:nvPr>
        </p:nvSpPr>
        <p:spPr bwMode="auto">
          <a:xfrm>
            <a:off x="654050" y="95706"/>
            <a:ext cx="732573"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Nov 2015</a:t>
            </a:r>
            <a:endParaRPr lang="en-US" dirty="0"/>
          </a:p>
        </p:txBody>
      </p:sp>
      <p:sp>
        <p:nvSpPr>
          <p:cNvPr id="4608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4197350" y="8985250"/>
            <a:ext cx="2084388"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defRPr>
            </a:lvl5pPr>
          </a:lstStyle>
          <a:p>
            <a:pPr lvl="4">
              <a:defRPr/>
            </a:pPr>
            <a:r>
              <a:rPr lang="en-US"/>
              <a:t>Peter Ecclesine (Cisco Systems)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Page </a:t>
            </a:r>
            <a:fld id="{BCEF1741-1A40-4514-953E-00C57A8BD107}"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4168304903"/>
      </p:ext>
    </p:extLst>
  </p:cSld>
  <p:clrMap bg1="lt1" tx1="dk1" bg2="lt2" tx2="dk2" accent1="accent1" accent2="accent2" accent3="accent3" accent4="accent4" accent5="accent5" accent6="accent6" hlink="hlink" folHlink="folHlink"/>
  <p:hf hdr="0"/>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3"/>
          <p:cNvSpPr>
            <a:spLocks noGrp="1" noChangeArrowheads="1"/>
          </p:cNvSpPr>
          <p:nvPr>
            <p:ph type="dt" sz="quarter" idx="1"/>
          </p:nvPr>
        </p:nvSpPr>
        <p:spPr>
          <a:noFill/>
        </p:spPr>
        <p:txBody>
          <a:bodyPr/>
          <a:lstStyle/>
          <a:p>
            <a:r>
              <a:rPr lang="en-US"/>
              <a:t>Nov 2015</a:t>
            </a:r>
          </a:p>
        </p:txBody>
      </p:sp>
      <p:sp>
        <p:nvSpPr>
          <p:cNvPr id="47107" name="Rectangle 3"/>
          <p:cNvSpPr txBox="1">
            <a:spLocks noGrp="1" noChangeArrowheads="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47108" name="Rectangle 6"/>
          <p:cNvSpPr>
            <a:spLocks noGrp="1" noChangeArrowheads="1"/>
          </p:cNvSpPr>
          <p:nvPr>
            <p:ph type="ftr" sz="quarter" idx="4"/>
          </p:nvPr>
        </p:nvSpPr>
        <p:spPr>
          <a:xfrm>
            <a:off x="5357813" y="8985250"/>
            <a:ext cx="923925" cy="182563"/>
          </a:xfrm>
          <a:noFill/>
        </p:spPr>
        <p:txBody>
          <a:bodyPr/>
          <a:lstStyle/>
          <a:p>
            <a:pPr lvl="4"/>
            <a:r>
              <a:rPr lang="en-US"/>
              <a:t>Peter Ecclesine (Cisco Systems)</a:t>
            </a:r>
          </a:p>
        </p:txBody>
      </p:sp>
      <p:sp>
        <p:nvSpPr>
          <p:cNvPr id="47109" name="Rectangle 7"/>
          <p:cNvSpPr>
            <a:spLocks noGrp="1" noChangeArrowheads="1"/>
          </p:cNvSpPr>
          <p:nvPr>
            <p:ph type="sldNum" sz="quarter" idx="5"/>
          </p:nvPr>
        </p:nvSpPr>
        <p:spPr>
          <a:noFill/>
        </p:spPr>
        <p:txBody>
          <a:bodyPr/>
          <a:lstStyle/>
          <a:p>
            <a:r>
              <a:rPr lang="en-US"/>
              <a:t>Page </a:t>
            </a:r>
            <a:fld id="{3554447F-A678-4ED9-8E54-D24F45F2B035}" type="slidenum">
              <a:rPr lang="en-US" smtClean="0"/>
              <a:pPr/>
              <a:t>1</a:t>
            </a:fld>
            <a:endParaRPr lang="en-US"/>
          </a:p>
        </p:txBody>
      </p:sp>
      <p:sp>
        <p:nvSpPr>
          <p:cNvPr id="47110" name="Rectangle 2"/>
          <p:cNvSpPr>
            <a:spLocks noGrp="1" noRot="1" noChangeAspect="1" noChangeArrowheads="1" noTextEdit="1"/>
          </p:cNvSpPr>
          <p:nvPr>
            <p:ph type="sldImg"/>
          </p:nvPr>
        </p:nvSpPr>
        <p:spPr>
          <a:xfrm>
            <a:off x="1154113" y="701675"/>
            <a:ext cx="4625975" cy="3468688"/>
          </a:xfrm>
          <a:ln/>
        </p:spPr>
      </p:sp>
      <p:sp>
        <p:nvSpPr>
          <p:cNvPr id="47111" name="Rectangle 3"/>
          <p:cNvSpPr>
            <a:spLocks noGrp="1" noChangeArrowheads="1"/>
          </p:cNvSpPr>
          <p:nvPr>
            <p:ph type="body" idx="1"/>
          </p:nvPr>
        </p:nvSpPr>
        <p:spPr>
          <a:noFill/>
          <a:ln/>
        </p:spPr>
        <p:txBody>
          <a:bodyPr/>
          <a:lstStyle/>
          <a:p>
            <a:endParaRPr lang="en-GB"/>
          </a:p>
        </p:txBody>
      </p:sp>
    </p:spTree>
    <p:extLst>
      <p:ext uri="{BB962C8B-B14F-4D97-AF65-F5344CB8AC3E}">
        <p14:creationId xmlns:p14="http://schemas.microsoft.com/office/powerpoint/2010/main" val="150107108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3"/>
          <p:cNvSpPr>
            <a:spLocks noGrp="1" noChangeArrowheads="1"/>
          </p:cNvSpPr>
          <p:nvPr>
            <p:ph type="dt" sz="quarter" idx="1"/>
          </p:nvPr>
        </p:nvSpPr>
        <p:spPr>
          <a:noFill/>
        </p:spPr>
        <p:txBody>
          <a:bodyPr/>
          <a:lstStyle/>
          <a:p>
            <a:r>
              <a:rPr lang="en-US"/>
              <a:t>Nov 2015</a:t>
            </a:r>
          </a:p>
        </p:txBody>
      </p:sp>
      <p:sp>
        <p:nvSpPr>
          <p:cNvPr id="57347" name="Rectangle 2"/>
          <p:cNvSpPr>
            <a:spLocks noGrp="1" noRot="1" noChangeAspect="1" noChangeArrowheads="1" noTextEdit="1"/>
          </p:cNvSpPr>
          <p:nvPr>
            <p:ph type="sldImg"/>
          </p:nvPr>
        </p:nvSpPr>
        <p:spPr>
          <a:xfrm>
            <a:off x="1154113" y="701675"/>
            <a:ext cx="4625975" cy="3468688"/>
          </a:xfrm>
          <a:ln/>
        </p:spPr>
      </p:sp>
      <p:sp>
        <p:nvSpPr>
          <p:cNvPr id="57348" name="Rectangle 3"/>
          <p:cNvSpPr>
            <a:spLocks noGrp="1" noChangeArrowheads="1"/>
          </p:cNvSpPr>
          <p:nvPr>
            <p:ph type="body" idx="1"/>
          </p:nvPr>
        </p:nvSpPr>
        <p:spPr>
          <a:noFill/>
          <a:ln/>
        </p:spPr>
        <p:txBody>
          <a:bodyPr/>
          <a:lstStyle/>
          <a:p>
            <a:endParaRPr lang="en-GB"/>
          </a:p>
        </p:txBody>
      </p:sp>
    </p:spTree>
    <p:extLst>
      <p:ext uri="{BB962C8B-B14F-4D97-AF65-F5344CB8AC3E}">
        <p14:creationId xmlns:p14="http://schemas.microsoft.com/office/powerpoint/2010/main" val="221117936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Rot="1" noChangeAspect="1" noChangeArrowheads="1" noTextEdit="1"/>
          </p:cNvSpPr>
          <p:nvPr>
            <p:ph type="sldImg"/>
          </p:nvPr>
        </p:nvSpPr>
        <p:spPr>
          <a:xfrm>
            <a:off x="1154113" y="701675"/>
            <a:ext cx="4625975" cy="3468688"/>
          </a:xfrm>
          <a:ln/>
        </p:spPr>
      </p:sp>
      <p:sp>
        <p:nvSpPr>
          <p:cNvPr id="58371" name="Rectangle 3"/>
          <p:cNvSpPr>
            <a:spLocks noGrp="1" noChangeArrowheads="1"/>
          </p:cNvSpPr>
          <p:nvPr>
            <p:ph type="body" idx="1"/>
          </p:nvPr>
        </p:nvSpPr>
        <p:spPr>
          <a:noFill/>
          <a:ln/>
        </p:spPr>
        <p:txBody>
          <a:bodyPr/>
          <a:lstStyle/>
          <a:p>
            <a:endParaRPr lang="en-GB"/>
          </a:p>
        </p:txBody>
      </p:sp>
    </p:spTree>
    <p:extLst>
      <p:ext uri="{BB962C8B-B14F-4D97-AF65-F5344CB8AC3E}">
        <p14:creationId xmlns:p14="http://schemas.microsoft.com/office/powerpoint/2010/main" val="14697377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3"/>
          <p:cNvSpPr>
            <a:spLocks noGrp="1" noChangeArrowheads="1"/>
          </p:cNvSpPr>
          <p:nvPr>
            <p:ph type="dt" sz="quarter" idx="1"/>
          </p:nvPr>
        </p:nvSpPr>
        <p:spPr>
          <a:noFill/>
        </p:spPr>
        <p:txBody>
          <a:bodyPr/>
          <a:lstStyle/>
          <a:p>
            <a:r>
              <a:rPr lang="en-US"/>
              <a:t>Nov 2015</a:t>
            </a:r>
          </a:p>
        </p:txBody>
      </p:sp>
      <p:sp>
        <p:nvSpPr>
          <p:cNvPr id="59395" name="Slide Image Placeholder 1"/>
          <p:cNvSpPr>
            <a:spLocks noGrp="1" noRot="1" noChangeAspect="1" noTextEdit="1"/>
          </p:cNvSpPr>
          <p:nvPr>
            <p:ph type="sldImg"/>
          </p:nvPr>
        </p:nvSpPr>
        <p:spPr>
          <a:xfrm>
            <a:off x="1154113" y="701675"/>
            <a:ext cx="4625975" cy="3468688"/>
          </a:xfrm>
          <a:ln/>
        </p:spPr>
      </p:sp>
      <p:sp>
        <p:nvSpPr>
          <p:cNvPr id="59396" name="Notes Placeholder 2"/>
          <p:cNvSpPr>
            <a:spLocks noGrp="1"/>
          </p:cNvSpPr>
          <p:nvPr>
            <p:ph type="body" idx="1"/>
          </p:nvPr>
        </p:nvSpPr>
        <p:spPr>
          <a:noFill/>
          <a:ln/>
        </p:spPr>
        <p:txBody>
          <a:bodyPr/>
          <a:lstStyle/>
          <a:p>
            <a:endParaRPr lang="en-GB" dirty="0"/>
          </a:p>
        </p:txBody>
      </p:sp>
      <p:sp>
        <p:nvSpPr>
          <p:cNvPr id="59397" name="Date Placeholder 3"/>
          <p:cNvSpPr txBox="1">
            <a:spLocks noGrp="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59398" name="Footer Placeholder 4"/>
          <p:cNvSpPr>
            <a:spLocks noGrp="1"/>
          </p:cNvSpPr>
          <p:nvPr>
            <p:ph type="ftr" sz="quarter" idx="4"/>
          </p:nvPr>
        </p:nvSpPr>
        <p:spPr>
          <a:xfrm>
            <a:off x="5357813" y="8985250"/>
            <a:ext cx="923925" cy="182563"/>
          </a:xfrm>
          <a:noFill/>
        </p:spPr>
        <p:txBody>
          <a:bodyPr/>
          <a:lstStyle/>
          <a:p>
            <a:pPr lvl="4"/>
            <a:r>
              <a:rPr lang="en-US"/>
              <a:t>Peter Ecclesine (Cisco Systems)</a:t>
            </a:r>
          </a:p>
        </p:txBody>
      </p:sp>
      <p:sp>
        <p:nvSpPr>
          <p:cNvPr id="59399" name="Slide Number Placeholder 5"/>
          <p:cNvSpPr>
            <a:spLocks noGrp="1"/>
          </p:cNvSpPr>
          <p:nvPr>
            <p:ph type="sldNum" sz="quarter" idx="5"/>
          </p:nvPr>
        </p:nvSpPr>
        <p:spPr>
          <a:noFill/>
        </p:spPr>
        <p:txBody>
          <a:bodyPr/>
          <a:lstStyle/>
          <a:p>
            <a:r>
              <a:rPr lang="en-US"/>
              <a:t>Page </a:t>
            </a:r>
            <a:fld id="{617E4734-E93D-4119-AD53-64F2B1E3BFF1}" type="slidenum">
              <a:rPr lang="en-US" smtClean="0"/>
              <a:pPr/>
              <a:t>17</a:t>
            </a:fld>
            <a:endParaRPr lang="en-US"/>
          </a:p>
        </p:txBody>
      </p:sp>
    </p:spTree>
    <p:extLst>
      <p:ext uri="{BB962C8B-B14F-4D97-AF65-F5344CB8AC3E}">
        <p14:creationId xmlns:p14="http://schemas.microsoft.com/office/powerpoint/2010/main" val="336040043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3"/>
          <p:cNvSpPr>
            <a:spLocks noGrp="1" noChangeArrowheads="1"/>
          </p:cNvSpPr>
          <p:nvPr>
            <p:ph type="dt" sz="quarter" idx="1"/>
          </p:nvPr>
        </p:nvSpPr>
        <p:spPr>
          <a:noFill/>
        </p:spPr>
        <p:txBody>
          <a:bodyPr/>
          <a:lstStyle/>
          <a:p>
            <a:r>
              <a:rPr lang="en-US"/>
              <a:t>Nov 2015</a:t>
            </a:r>
          </a:p>
        </p:txBody>
      </p:sp>
      <p:sp>
        <p:nvSpPr>
          <p:cNvPr id="60419" name="Rectangle 3"/>
          <p:cNvSpPr txBox="1">
            <a:spLocks noGrp="1" noChangeArrowheads="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September 2007</a:t>
            </a:r>
          </a:p>
        </p:txBody>
      </p:sp>
      <p:sp>
        <p:nvSpPr>
          <p:cNvPr id="60420" name="Rectangle 6"/>
          <p:cNvSpPr>
            <a:spLocks noGrp="1" noChangeArrowheads="1"/>
          </p:cNvSpPr>
          <p:nvPr>
            <p:ph type="ftr" sz="quarter" idx="4"/>
          </p:nvPr>
        </p:nvSpPr>
        <p:spPr>
          <a:xfrm>
            <a:off x="5357813" y="8985250"/>
            <a:ext cx="923925" cy="182563"/>
          </a:xfrm>
          <a:noFill/>
        </p:spPr>
        <p:txBody>
          <a:bodyPr/>
          <a:lstStyle/>
          <a:p>
            <a:pPr lvl="4"/>
            <a:r>
              <a:rPr lang="en-US"/>
              <a:t>Peter Ecclesine (Cisco Systems)</a:t>
            </a:r>
          </a:p>
        </p:txBody>
      </p:sp>
      <p:sp>
        <p:nvSpPr>
          <p:cNvPr id="60421" name="Rectangle 7"/>
          <p:cNvSpPr>
            <a:spLocks noGrp="1" noChangeArrowheads="1"/>
          </p:cNvSpPr>
          <p:nvPr>
            <p:ph type="sldNum" sz="quarter" idx="5"/>
          </p:nvPr>
        </p:nvSpPr>
        <p:spPr>
          <a:noFill/>
        </p:spPr>
        <p:txBody>
          <a:bodyPr/>
          <a:lstStyle/>
          <a:p>
            <a:r>
              <a:rPr lang="en-US"/>
              <a:t>Page </a:t>
            </a:r>
            <a:fld id="{F9C44FAB-61B8-4A66-BBA1-94E6BB943BF4}" type="slidenum">
              <a:rPr lang="en-US" smtClean="0"/>
              <a:pPr/>
              <a:t>18</a:t>
            </a:fld>
            <a:endParaRPr lang="en-US"/>
          </a:p>
        </p:txBody>
      </p:sp>
      <p:sp>
        <p:nvSpPr>
          <p:cNvPr id="60422" name="Rectangle 2"/>
          <p:cNvSpPr>
            <a:spLocks noGrp="1" noRot="1" noChangeAspect="1" noChangeArrowheads="1" noTextEdit="1"/>
          </p:cNvSpPr>
          <p:nvPr>
            <p:ph type="sldImg"/>
          </p:nvPr>
        </p:nvSpPr>
        <p:spPr>
          <a:xfrm>
            <a:off x="1154113" y="701675"/>
            <a:ext cx="4625975" cy="3468688"/>
          </a:xfrm>
          <a:ln/>
        </p:spPr>
      </p:sp>
      <p:sp>
        <p:nvSpPr>
          <p:cNvPr id="60423" name="Rectangle 3"/>
          <p:cNvSpPr>
            <a:spLocks noGrp="1" noChangeArrowheads="1"/>
          </p:cNvSpPr>
          <p:nvPr>
            <p:ph type="body" idx="1"/>
          </p:nvPr>
        </p:nvSpPr>
        <p:spPr>
          <a:noFill/>
          <a:ln/>
        </p:spPr>
        <p:txBody>
          <a:bodyPr/>
          <a:lstStyle/>
          <a:p>
            <a:endParaRPr lang="en-GB"/>
          </a:p>
        </p:txBody>
      </p:sp>
    </p:spTree>
    <p:extLst>
      <p:ext uri="{BB962C8B-B14F-4D97-AF65-F5344CB8AC3E}">
        <p14:creationId xmlns:p14="http://schemas.microsoft.com/office/powerpoint/2010/main" val="254735608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3"/>
          <p:cNvSpPr txBox="1">
            <a:spLocks noGrp="1" noChangeArrowheads="1"/>
          </p:cNvSpPr>
          <p:nvPr/>
        </p:nvSpPr>
        <p:spPr bwMode="auto">
          <a:xfrm>
            <a:off x="654050" y="98425"/>
            <a:ext cx="1552575" cy="212725"/>
          </a:xfrm>
          <a:prstGeom prst="rect">
            <a:avLst/>
          </a:prstGeom>
          <a:noFill/>
          <a:ln w="9525">
            <a:noFill/>
            <a:miter lim="800000"/>
            <a:headEnd/>
            <a:tailEnd/>
          </a:ln>
        </p:spPr>
        <p:txBody>
          <a:bodyPr wrap="none" lIns="0" tIns="0" rIns="0" bIns="0" anchor="b">
            <a:spAutoFit/>
          </a:bodyPr>
          <a:lstStyle/>
          <a:p>
            <a:pPr defTabSz="933450"/>
            <a:r>
              <a:rPr lang="en-US" sz="1400" b="1"/>
              <a:t>July 2009</a:t>
            </a:r>
          </a:p>
        </p:txBody>
      </p:sp>
      <p:sp>
        <p:nvSpPr>
          <p:cNvPr id="61443" name="Slide Image Placeholder 1"/>
          <p:cNvSpPr>
            <a:spLocks noGrp="1" noRot="1" noChangeAspect="1" noTextEdit="1"/>
          </p:cNvSpPr>
          <p:nvPr>
            <p:ph type="sldImg"/>
          </p:nvPr>
        </p:nvSpPr>
        <p:spPr>
          <a:xfrm>
            <a:off x="1154113" y="700088"/>
            <a:ext cx="4627562" cy="3470275"/>
          </a:xfrm>
          <a:ln/>
        </p:spPr>
      </p:sp>
      <p:sp>
        <p:nvSpPr>
          <p:cNvPr id="61444" name="Notes Placeholder 2"/>
          <p:cNvSpPr>
            <a:spLocks noGrp="1"/>
          </p:cNvSpPr>
          <p:nvPr>
            <p:ph type="body" idx="1"/>
          </p:nvPr>
        </p:nvSpPr>
        <p:spPr>
          <a:noFill/>
          <a:ln/>
        </p:spPr>
        <p:txBody>
          <a:bodyPr lIns="93646" tIns="46030" rIns="93646" bIns="46030"/>
          <a:lstStyle/>
          <a:p>
            <a:endParaRPr lang="en-GB"/>
          </a:p>
        </p:txBody>
      </p:sp>
      <p:sp>
        <p:nvSpPr>
          <p:cNvPr id="61445" name="Date Placeholder 3"/>
          <p:cNvSpPr txBox="1">
            <a:spLocks noGrp="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61446" name="Footer Placeholder 4"/>
          <p:cNvSpPr txBox="1">
            <a:spLocks noGrp="1"/>
          </p:cNvSpPr>
          <p:nvPr/>
        </p:nvSpPr>
        <p:spPr bwMode="auto">
          <a:xfrm>
            <a:off x="5357813" y="8985250"/>
            <a:ext cx="923925" cy="182563"/>
          </a:xfrm>
          <a:prstGeom prst="rect">
            <a:avLst/>
          </a:prstGeom>
          <a:noFill/>
          <a:ln w="9525">
            <a:noFill/>
            <a:miter lim="800000"/>
            <a:headEnd/>
            <a:tailEnd/>
          </a:ln>
        </p:spPr>
        <p:txBody>
          <a:bodyPr wrap="none" lIns="0" tIns="0" rIns="0" bIns="0">
            <a:spAutoFit/>
          </a:bodyPr>
          <a:lstStyle/>
          <a:p>
            <a:pPr marL="457200" lvl="4" algn="r" defTabSz="933450"/>
            <a:r>
              <a:rPr lang="en-US"/>
              <a:t>Peter Ecclesine (Cisco Systems)</a:t>
            </a:r>
          </a:p>
        </p:txBody>
      </p:sp>
      <p:sp>
        <p:nvSpPr>
          <p:cNvPr id="61447" name="Slide Number Placeholder 5"/>
          <p:cNvSpPr txBox="1">
            <a:spLocks noGrp="1"/>
          </p:cNvSpPr>
          <p:nvPr/>
        </p:nvSpPr>
        <p:spPr bwMode="auto">
          <a:xfrm>
            <a:off x="3222625" y="8985250"/>
            <a:ext cx="512763" cy="182563"/>
          </a:xfrm>
          <a:prstGeom prst="rect">
            <a:avLst/>
          </a:prstGeom>
          <a:noFill/>
          <a:ln w="9525">
            <a:noFill/>
            <a:miter lim="800000"/>
            <a:headEnd/>
            <a:tailEnd/>
          </a:ln>
        </p:spPr>
        <p:txBody>
          <a:bodyPr wrap="none" lIns="0" tIns="0" rIns="0" bIns="0">
            <a:spAutoFit/>
          </a:bodyPr>
          <a:lstStyle/>
          <a:p>
            <a:pPr algn="r" defTabSz="933450"/>
            <a:r>
              <a:rPr lang="en-US"/>
              <a:t>Page </a:t>
            </a:r>
            <a:fld id="{21B25F91-49BD-4174-ABE5-DAB1B1B7A3E6}" type="slidenum">
              <a:rPr lang="en-US"/>
              <a:pPr algn="r" defTabSz="933450"/>
              <a:t>19</a:t>
            </a:fld>
            <a:endParaRPr lang="en-US"/>
          </a:p>
        </p:txBody>
      </p:sp>
    </p:spTree>
    <p:extLst>
      <p:ext uri="{BB962C8B-B14F-4D97-AF65-F5344CB8AC3E}">
        <p14:creationId xmlns:p14="http://schemas.microsoft.com/office/powerpoint/2010/main" val="99531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3"/>
          <p:cNvSpPr>
            <a:spLocks noGrp="1" noChangeArrowheads="1"/>
          </p:cNvSpPr>
          <p:nvPr>
            <p:ph type="dt" sz="quarter" idx="1"/>
          </p:nvPr>
        </p:nvSpPr>
        <p:spPr>
          <a:noFill/>
        </p:spPr>
        <p:txBody>
          <a:bodyPr/>
          <a:lstStyle/>
          <a:p>
            <a:r>
              <a:rPr lang="en-US"/>
              <a:t>Nov 2015</a:t>
            </a:r>
          </a:p>
        </p:txBody>
      </p:sp>
      <p:sp>
        <p:nvSpPr>
          <p:cNvPr id="48131" name="Rectangle 2"/>
          <p:cNvSpPr>
            <a:spLocks noGrp="1" noRot="1" noChangeAspect="1" noChangeArrowheads="1" noTextEdit="1"/>
          </p:cNvSpPr>
          <p:nvPr>
            <p:ph type="sldImg"/>
          </p:nvPr>
        </p:nvSpPr>
        <p:spPr>
          <a:xfrm>
            <a:off x="1154113" y="701675"/>
            <a:ext cx="4625975" cy="3468688"/>
          </a:xfrm>
          <a:ln/>
        </p:spPr>
      </p:sp>
      <p:sp>
        <p:nvSpPr>
          <p:cNvPr id="48132" name="Rectangle 3"/>
          <p:cNvSpPr>
            <a:spLocks noGrp="1" noChangeArrowheads="1"/>
          </p:cNvSpPr>
          <p:nvPr>
            <p:ph type="body" idx="1"/>
          </p:nvPr>
        </p:nvSpPr>
        <p:spPr>
          <a:noFill/>
          <a:ln/>
        </p:spPr>
        <p:txBody>
          <a:bodyPr/>
          <a:lstStyle/>
          <a:p>
            <a:endParaRPr lang="en-GB"/>
          </a:p>
        </p:txBody>
      </p:sp>
    </p:spTree>
    <p:extLst>
      <p:ext uri="{BB962C8B-B14F-4D97-AF65-F5344CB8AC3E}">
        <p14:creationId xmlns:p14="http://schemas.microsoft.com/office/powerpoint/2010/main" val="17005399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3"/>
          <p:cNvSpPr>
            <a:spLocks noGrp="1" noChangeArrowheads="1"/>
          </p:cNvSpPr>
          <p:nvPr>
            <p:ph type="dt" sz="quarter" idx="1"/>
          </p:nvPr>
        </p:nvSpPr>
        <p:spPr>
          <a:noFill/>
        </p:spPr>
        <p:txBody>
          <a:bodyPr/>
          <a:lstStyle/>
          <a:p>
            <a:r>
              <a:rPr lang="en-US"/>
              <a:t>Nov 2015</a:t>
            </a:r>
          </a:p>
        </p:txBody>
      </p:sp>
      <p:sp>
        <p:nvSpPr>
          <p:cNvPr id="49155" name="Rectangle 3"/>
          <p:cNvSpPr txBox="1">
            <a:spLocks noGrp="1" noChangeArrowheads="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49156" name="Rectangle 6"/>
          <p:cNvSpPr>
            <a:spLocks noGrp="1" noChangeArrowheads="1"/>
          </p:cNvSpPr>
          <p:nvPr>
            <p:ph type="ftr" sz="quarter" idx="4"/>
          </p:nvPr>
        </p:nvSpPr>
        <p:spPr>
          <a:xfrm>
            <a:off x="5357813" y="8985250"/>
            <a:ext cx="923925" cy="182563"/>
          </a:xfrm>
          <a:noFill/>
        </p:spPr>
        <p:txBody>
          <a:bodyPr/>
          <a:lstStyle/>
          <a:p>
            <a:pPr lvl="4"/>
            <a:r>
              <a:rPr lang="en-US"/>
              <a:t>Peter Ecclesine (Cisco Systems)</a:t>
            </a:r>
          </a:p>
        </p:txBody>
      </p:sp>
      <p:sp>
        <p:nvSpPr>
          <p:cNvPr id="49157" name="Rectangle 7"/>
          <p:cNvSpPr>
            <a:spLocks noGrp="1" noChangeArrowheads="1"/>
          </p:cNvSpPr>
          <p:nvPr>
            <p:ph type="sldNum" sz="quarter" idx="5"/>
          </p:nvPr>
        </p:nvSpPr>
        <p:spPr>
          <a:noFill/>
        </p:spPr>
        <p:txBody>
          <a:bodyPr/>
          <a:lstStyle/>
          <a:p>
            <a:r>
              <a:rPr lang="en-US"/>
              <a:t>Page </a:t>
            </a:r>
            <a:fld id="{6B24DE20-1BFC-4A96-BB8D-D873FAF42809}" type="slidenum">
              <a:rPr lang="en-US" smtClean="0"/>
              <a:pPr/>
              <a:t>3</a:t>
            </a:fld>
            <a:endParaRPr lang="en-US"/>
          </a:p>
        </p:txBody>
      </p:sp>
      <p:sp>
        <p:nvSpPr>
          <p:cNvPr id="49158" name="Rectangle 2"/>
          <p:cNvSpPr>
            <a:spLocks noGrp="1" noRot="1" noChangeAspect="1" noChangeArrowheads="1" noTextEdit="1"/>
          </p:cNvSpPr>
          <p:nvPr>
            <p:ph type="sldImg"/>
          </p:nvPr>
        </p:nvSpPr>
        <p:spPr>
          <a:xfrm>
            <a:off x="1154113" y="701675"/>
            <a:ext cx="4625975" cy="3468688"/>
          </a:xfrm>
          <a:ln/>
        </p:spPr>
      </p:sp>
      <p:sp>
        <p:nvSpPr>
          <p:cNvPr id="49159" name="Rectangle 3"/>
          <p:cNvSpPr>
            <a:spLocks noGrp="1" noChangeArrowheads="1"/>
          </p:cNvSpPr>
          <p:nvPr>
            <p:ph type="body" idx="1"/>
          </p:nvPr>
        </p:nvSpPr>
        <p:spPr>
          <a:noFill/>
          <a:ln/>
        </p:spPr>
        <p:txBody>
          <a:bodyPr/>
          <a:lstStyle/>
          <a:p>
            <a:endParaRPr lang="en-GB" dirty="0"/>
          </a:p>
        </p:txBody>
      </p:sp>
    </p:spTree>
    <p:extLst>
      <p:ext uri="{BB962C8B-B14F-4D97-AF65-F5344CB8AC3E}">
        <p14:creationId xmlns:p14="http://schemas.microsoft.com/office/powerpoint/2010/main" val="8308442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3"/>
          <p:cNvSpPr>
            <a:spLocks noGrp="1" noChangeArrowheads="1"/>
          </p:cNvSpPr>
          <p:nvPr>
            <p:ph type="dt" sz="quarter" idx="1"/>
          </p:nvPr>
        </p:nvSpPr>
        <p:spPr>
          <a:noFill/>
        </p:spPr>
        <p:txBody>
          <a:bodyPr/>
          <a:lstStyle/>
          <a:p>
            <a:r>
              <a:rPr lang="en-US"/>
              <a:t>Nov 2015</a:t>
            </a:r>
          </a:p>
        </p:txBody>
      </p:sp>
      <p:sp>
        <p:nvSpPr>
          <p:cNvPr id="50179" name="Rectangle 3"/>
          <p:cNvSpPr txBox="1">
            <a:spLocks noGrp="1" noChangeArrowheads="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50180" name="Rectangle 6"/>
          <p:cNvSpPr>
            <a:spLocks noGrp="1" noChangeArrowheads="1"/>
          </p:cNvSpPr>
          <p:nvPr>
            <p:ph type="ftr" sz="quarter" idx="4"/>
          </p:nvPr>
        </p:nvSpPr>
        <p:spPr>
          <a:xfrm>
            <a:off x="5357813" y="8985250"/>
            <a:ext cx="923925" cy="182563"/>
          </a:xfrm>
          <a:noFill/>
        </p:spPr>
        <p:txBody>
          <a:bodyPr/>
          <a:lstStyle/>
          <a:p>
            <a:pPr lvl="4"/>
            <a:r>
              <a:rPr lang="en-US"/>
              <a:t>Peter Ecclesine (Cisco Systems)</a:t>
            </a:r>
          </a:p>
        </p:txBody>
      </p:sp>
      <p:sp>
        <p:nvSpPr>
          <p:cNvPr id="50181" name="Rectangle 7"/>
          <p:cNvSpPr>
            <a:spLocks noGrp="1" noChangeArrowheads="1"/>
          </p:cNvSpPr>
          <p:nvPr>
            <p:ph type="sldNum" sz="quarter" idx="5"/>
          </p:nvPr>
        </p:nvSpPr>
        <p:spPr>
          <a:noFill/>
        </p:spPr>
        <p:txBody>
          <a:bodyPr/>
          <a:lstStyle/>
          <a:p>
            <a:r>
              <a:rPr lang="en-US"/>
              <a:t>Page </a:t>
            </a:r>
            <a:fld id="{C2D12055-9FED-41AC-BC41-66DDF4A95F6E}" type="slidenum">
              <a:rPr lang="en-US" smtClean="0"/>
              <a:pPr/>
              <a:t>4</a:t>
            </a:fld>
            <a:endParaRPr lang="en-US"/>
          </a:p>
        </p:txBody>
      </p:sp>
      <p:sp>
        <p:nvSpPr>
          <p:cNvPr id="50182" name="Rectangle 2"/>
          <p:cNvSpPr>
            <a:spLocks noGrp="1" noRot="1" noChangeAspect="1" noChangeArrowheads="1" noTextEdit="1"/>
          </p:cNvSpPr>
          <p:nvPr>
            <p:ph type="sldImg"/>
          </p:nvPr>
        </p:nvSpPr>
        <p:spPr>
          <a:xfrm>
            <a:off x="1154113" y="701675"/>
            <a:ext cx="4625975" cy="3468688"/>
          </a:xfrm>
          <a:ln/>
        </p:spPr>
      </p:sp>
      <p:sp>
        <p:nvSpPr>
          <p:cNvPr id="50183" name="Rectangle 3"/>
          <p:cNvSpPr>
            <a:spLocks noGrp="1" noChangeArrowheads="1"/>
          </p:cNvSpPr>
          <p:nvPr>
            <p:ph type="body" idx="1"/>
          </p:nvPr>
        </p:nvSpPr>
        <p:spPr>
          <a:noFill/>
          <a:ln/>
        </p:spPr>
        <p:txBody>
          <a:bodyPr/>
          <a:lstStyle/>
          <a:p>
            <a:endParaRPr lang="en-GB" dirty="0"/>
          </a:p>
        </p:txBody>
      </p:sp>
    </p:spTree>
    <p:extLst>
      <p:ext uri="{BB962C8B-B14F-4D97-AF65-F5344CB8AC3E}">
        <p14:creationId xmlns:p14="http://schemas.microsoft.com/office/powerpoint/2010/main" val="41129577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3"/>
          <p:cNvSpPr>
            <a:spLocks noGrp="1" noChangeArrowheads="1"/>
          </p:cNvSpPr>
          <p:nvPr>
            <p:ph type="dt" sz="quarter" idx="1"/>
          </p:nvPr>
        </p:nvSpPr>
        <p:spPr>
          <a:noFill/>
        </p:spPr>
        <p:txBody>
          <a:bodyPr/>
          <a:lstStyle/>
          <a:p>
            <a:r>
              <a:rPr lang="en-US"/>
              <a:t>Nov 2015</a:t>
            </a:r>
          </a:p>
        </p:txBody>
      </p:sp>
      <p:sp>
        <p:nvSpPr>
          <p:cNvPr id="51203" name="Rectangle 3"/>
          <p:cNvSpPr txBox="1">
            <a:spLocks noGrp="1" noChangeArrowheads="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51204" name="Rectangle 6"/>
          <p:cNvSpPr>
            <a:spLocks noGrp="1" noChangeArrowheads="1"/>
          </p:cNvSpPr>
          <p:nvPr>
            <p:ph type="ftr" sz="quarter" idx="4"/>
          </p:nvPr>
        </p:nvSpPr>
        <p:spPr>
          <a:xfrm>
            <a:off x="5357813" y="8985250"/>
            <a:ext cx="923925" cy="182563"/>
          </a:xfrm>
          <a:noFill/>
        </p:spPr>
        <p:txBody>
          <a:bodyPr/>
          <a:lstStyle/>
          <a:p>
            <a:pPr lvl="4"/>
            <a:r>
              <a:rPr lang="en-US"/>
              <a:t>Peter Ecclesine (Cisco Systems)</a:t>
            </a:r>
          </a:p>
        </p:txBody>
      </p:sp>
      <p:sp>
        <p:nvSpPr>
          <p:cNvPr id="51205" name="Rectangle 7"/>
          <p:cNvSpPr>
            <a:spLocks noGrp="1" noChangeArrowheads="1"/>
          </p:cNvSpPr>
          <p:nvPr>
            <p:ph type="sldNum" sz="quarter" idx="5"/>
          </p:nvPr>
        </p:nvSpPr>
        <p:spPr>
          <a:noFill/>
        </p:spPr>
        <p:txBody>
          <a:bodyPr/>
          <a:lstStyle/>
          <a:p>
            <a:r>
              <a:rPr lang="en-US"/>
              <a:t>Page </a:t>
            </a:r>
            <a:fld id="{2A966BB1-2648-428D-89B2-DEE69CF444F7}" type="slidenum">
              <a:rPr lang="en-US" smtClean="0"/>
              <a:pPr/>
              <a:t>5</a:t>
            </a:fld>
            <a:endParaRPr lang="en-US"/>
          </a:p>
        </p:txBody>
      </p:sp>
      <p:sp>
        <p:nvSpPr>
          <p:cNvPr id="51206" name="Rectangle 2"/>
          <p:cNvSpPr>
            <a:spLocks noGrp="1" noRot="1" noChangeAspect="1" noChangeArrowheads="1" noTextEdit="1"/>
          </p:cNvSpPr>
          <p:nvPr>
            <p:ph type="sldImg"/>
          </p:nvPr>
        </p:nvSpPr>
        <p:spPr>
          <a:xfrm>
            <a:off x="1154113" y="701675"/>
            <a:ext cx="4625975" cy="3468688"/>
          </a:xfrm>
          <a:ln/>
        </p:spPr>
      </p:sp>
      <p:sp>
        <p:nvSpPr>
          <p:cNvPr id="51207" name="Rectangle 3"/>
          <p:cNvSpPr>
            <a:spLocks noGrp="1" noChangeArrowheads="1"/>
          </p:cNvSpPr>
          <p:nvPr>
            <p:ph type="body" idx="1"/>
          </p:nvPr>
        </p:nvSpPr>
        <p:spPr>
          <a:noFill/>
          <a:ln/>
        </p:spPr>
        <p:txBody>
          <a:bodyPr/>
          <a:lstStyle/>
          <a:p>
            <a:endParaRPr lang="en-GB"/>
          </a:p>
        </p:txBody>
      </p:sp>
    </p:spTree>
    <p:extLst>
      <p:ext uri="{BB962C8B-B14F-4D97-AF65-F5344CB8AC3E}">
        <p14:creationId xmlns:p14="http://schemas.microsoft.com/office/powerpoint/2010/main" val="32611842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Rot="1" noChangeAspect="1" noChangeArrowheads="1" noTextEdit="1"/>
          </p:cNvSpPr>
          <p:nvPr>
            <p:ph type="sldImg"/>
          </p:nvPr>
        </p:nvSpPr>
        <p:spPr>
          <a:xfrm>
            <a:off x="1154113" y="701675"/>
            <a:ext cx="4625975" cy="3468688"/>
          </a:xfrm>
          <a:ln/>
        </p:spPr>
      </p:sp>
      <p:sp>
        <p:nvSpPr>
          <p:cNvPr id="52227" name="Rectangle 3"/>
          <p:cNvSpPr>
            <a:spLocks noGrp="1" noChangeArrowheads="1"/>
          </p:cNvSpPr>
          <p:nvPr>
            <p:ph type="body" idx="1"/>
          </p:nvPr>
        </p:nvSpPr>
        <p:spPr>
          <a:noFill/>
          <a:ln/>
        </p:spPr>
        <p:txBody>
          <a:bodyPr/>
          <a:lstStyle/>
          <a:p>
            <a:endParaRPr lang="en-GB"/>
          </a:p>
        </p:txBody>
      </p:sp>
    </p:spTree>
    <p:extLst>
      <p:ext uri="{BB962C8B-B14F-4D97-AF65-F5344CB8AC3E}">
        <p14:creationId xmlns:p14="http://schemas.microsoft.com/office/powerpoint/2010/main" val="183405918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3"/>
          <p:cNvSpPr>
            <a:spLocks noGrp="1" noChangeArrowheads="1"/>
          </p:cNvSpPr>
          <p:nvPr>
            <p:ph type="dt" sz="quarter" idx="1"/>
          </p:nvPr>
        </p:nvSpPr>
        <p:spPr>
          <a:noFill/>
        </p:spPr>
        <p:txBody>
          <a:bodyPr/>
          <a:lstStyle/>
          <a:p>
            <a:r>
              <a:rPr lang="en-US"/>
              <a:t>Nov 2015</a:t>
            </a:r>
          </a:p>
        </p:txBody>
      </p:sp>
      <p:sp>
        <p:nvSpPr>
          <p:cNvPr id="53251" name="Slide Image Placeholder 1"/>
          <p:cNvSpPr>
            <a:spLocks noGrp="1" noRot="1" noChangeAspect="1" noTextEdit="1"/>
          </p:cNvSpPr>
          <p:nvPr>
            <p:ph type="sldImg"/>
          </p:nvPr>
        </p:nvSpPr>
        <p:spPr>
          <a:xfrm>
            <a:off x="1154113" y="701675"/>
            <a:ext cx="4625975" cy="3468688"/>
          </a:xfrm>
          <a:ln/>
        </p:spPr>
      </p:sp>
      <p:sp>
        <p:nvSpPr>
          <p:cNvPr id="53252" name="Notes Placeholder 2"/>
          <p:cNvSpPr>
            <a:spLocks noGrp="1"/>
          </p:cNvSpPr>
          <p:nvPr>
            <p:ph type="body" idx="1"/>
          </p:nvPr>
        </p:nvSpPr>
        <p:spPr>
          <a:noFill/>
          <a:ln/>
        </p:spPr>
        <p:txBody>
          <a:bodyPr/>
          <a:lstStyle/>
          <a:p>
            <a:endParaRPr lang="en-GB"/>
          </a:p>
        </p:txBody>
      </p:sp>
      <p:sp>
        <p:nvSpPr>
          <p:cNvPr id="53253" name="Date Placeholder 3"/>
          <p:cNvSpPr txBox="1">
            <a:spLocks noGrp="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53254" name="Footer Placeholder 4"/>
          <p:cNvSpPr>
            <a:spLocks noGrp="1"/>
          </p:cNvSpPr>
          <p:nvPr>
            <p:ph type="ftr" sz="quarter" idx="4"/>
          </p:nvPr>
        </p:nvSpPr>
        <p:spPr>
          <a:xfrm>
            <a:off x="5357813" y="8985250"/>
            <a:ext cx="923925" cy="182563"/>
          </a:xfrm>
          <a:noFill/>
        </p:spPr>
        <p:txBody>
          <a:bodyPr/>
          <a:lstStyle/>
          <a:p>
            <a:pPr lvl="4"/>
            <a:r>
              <a:rPr lang="en-US"/>
              <a:t>Peter Ecclesine (Cisco Systems)</a:t>
            </a:r>
          </a:p>
        </p:txBody>
      </p:sp>
      <p:sp>
        <p:nvSpPr>
          <p:cNvPr id="53255" name="Slide Number Placeholder 5"/>
          <p:cNvSpPr>
            <a:spLocks noGrp="1"/>
          </p:cNvSpPr>
          <p:nvPr>
            <p:ph type="sldNum" sz="quarter" idx="5"/>
          </p:nvPr>
        </p:nvSpPr>
        <p:spPr>
          <a:noFill/>
        </p:spPr>
        <p:txBody>
          <a:bodyPr/>
          <a:lstStyle/>
          <a:p>
            <a:r>
              <a:rPr lang="en-US"/>
              <a:t>Page </a:t>
            </a:r>
            <a:fld id="{17C76FB5-D21E-4856-9A2E-583C467B7A54}" type="slidenum">
              <a:rPr lang="en-US" smtClean="0"/>
              <a:pPr/>
              <a:t>8</a:t>
            </a:fld>
            <a:endParaRPr lang="en-US"/>
          </a:p>
        </p:txBody>
      </p:sp>
    </p:spTree>
    <p:extLst>
      <p:ext uri="{BB962C8B-B14F-4D97-AF65-F5344CB8AC3E}">
        <p14:creationId xmlns:p14="http://schemas.microsoft.com/office/powerpoint/2010/main" val="25541786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3"/>
          <p:cNvSpPr>
            <a:spLocks noGrp="1" noChangeArrowheads="1"/>
          </p:cNvSpPr>
          <p:nvPr>
            <p:ph type="dt" sz="quarter" idx="1"/>
          </p:nvPr>
        </p:nvSpPr>
        <p:spPr>
          <a:noFill/>
        </p:spPr>
        <p:txBody>
          <a:bodyPr/>
          <a:lstStyle/>
          <a:p>
            <a:r>
              <a:rPr lang="en-US"/>
              <a:t>Nov 2015</a:t>
            </a:r>
          </a:p>
        </p:txBody>
      </p:sp>
      <p:sp>
        <p:nvSpPr>
          <p:cNvPr id="54275" name="Rectangle 3"/>
          <p:cNvSpPr txBox="1">
            <a:spLocks noGrp="1" noChangeArrowheads="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54276" name="Rectangle 6"/>
          <p:cNvSpPr>
            <a:spLocks noGrp="1" noChangeArrowheads="1"/>
          </p:cNvSpPr>
          <p:nvPr>
            <p:ph type="ftr" sz="quarter" idx="4"/>
          </p:nvPr>
        </p:nvSpPr>
        <p:spPr>
          <a:xfrm>
            <a:off x="5357813" y="8985250"/>
            <a:ext cx="923925" cy="182563"/>
          </a:xfrm>
          <a:noFill/>
        </p:spPr>
        <p:txBody>
          <a:bodyPr/>
          <a:lstStyle/>
          <a:p>
            <a:pPr lvl="4"/>
            <a:r>
              <a:rPr lang="en-US"/>
              <a:t>Peter Ecclesine (Cisco Systems)</a:t>
            </a:r>
          </a:p>
        </p:txBody>
      </p:sp>
      <p:sp>
        <p:nvSpPr>
          <p:cNvPr id="54277" name="Rectangle 7"/>
          <p:cNvSpPr>
            <a:spLocks noGrp="1" noChangeArrowheads="1"/>
          </p:cNvSpPr>
          <p:nvPr>
            <p:ph type="sldNum" sz="quarter" idx="5"/>
          </p:nvPr>
        </p:nvSpPr>
        <p:spPr>
          <a:noFill/>
        </p:spPr>
        <p:txBody>
          <a:bodyPr/>
          <a:lstStyle/>
          <a:p>
            <a:r>
              <a:rPr lang="en-US"/>
              <a:t>Page </a:t>
            </a:r>
            <a:fld id="{8E69B3AA-26FE-4019-9278-A38067FC49B3}" type="slidenum">
              <a:rPr lang="en-US" smtClean="0"/>
              <a:pPr/>
              <a:t>9</a:t>
            </a:fld>
            <a:endParaRPr lang="en-US"/>
          </a:p>
        </p:txBody>
      </p:sp>
      <p:sp>
        <p:nvSpPr>
          <p:cNvPr id="54278" name="Rectangle 2"/>
          <p:cNvSpPr>
            <a:spLocks noGrp="1" noRot="1" noChangeAspect="1" noChangeArrowheads="1" noTextEdit="1"/>
          </p:cNvSpPr>
          <p:nvPr>
            <p:ph type="sldImg"/>
          </p:nvPr>
        </p:nvSpPr>
        <p:spPr>
          <a:xfrm>
            <a:off x="1154113" y="701675"/>
            <a:ext cx="4625975" cy="3468688"/>
          </a:xfrm>
          <a:ln/>
        </p:spPr>
      </p:sp>
      <p:sp>
        <p:nvSpPr>
          <p:cNvPr id="54279" name="Rectangle 3"/>
          <p:cNvSpPr>
            <a:spLocks noGrp="1" noChangeArrowheads="1"/>
          </p:cNvSpPr>
          <p:nvPr>
            <p:ph type="body" idx="1"/>
          </p:nvPr>
        </p:nvSpPr>
        <p:spPr>
          <a:noFill/>
          <a:ln/>
        </p:spPr>
        <p:txBody>
          <a:bodyPr/>
          <a:lstStyle/>
          <a:p>
            <a:endParaRPr lang="en-GB"/>
          </a:p>
        </p:txBody>
      </p:sp>
    </p:spTree>
    <p:extLst>
      <p:ext uri="{BB962C8B-B14F-4D97-AF65-F5344CB8AC3E}">
        <p14:creationId xmlns:p14="http://schemas.microsoft.com/office/powerpoint/2010/main" val="265560219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3"/>
          <p:cNvSpPr>
            <a:spLocks noGrp="1" noChangeArrowheads="1"/>
          </p:cNvSpPr>
          <p:nvPr>
            <p:ph type="dt" sz="quarter" idx="1"/>
          </p:nvPr>
        </p:nvSpPr>
        <p:spPr>
          <a:noFill/>
        </p:spPr>
        <p:txBody>
          <a:bodyPr/>
          <a:lstStyle/>
          <a:p>
            <a:r>
              <a:rPr lang="en-US"/>
              <a:t>Nov 2015</a:t>
            </a:r>
          </a:p>
        </p:txBody>
      </p:sp>
      <p:sp>
        <p:nvSpPr>
          <p:cNvPr id="56323" name="Rectangle 2"/>
          <p:cNvSpPr>
            <a:spLocks noGrp="1" noRot="1" noChangeAspect="1" noChangeArrowheads="1" noTextEdit="1"/>
          </p:cNvSpPr>
          <p:nvPr>
            <p:ph type="sldImg"/>
          </p:nvPr>
        </p:nvSpPr>
        <p:spPr>
          <a:xfrm>
            <a:off x="1154113" y="701675"/>
            <a:ext cx="4625975" cy="3468688"/>
          </a:xfrm>
          <a:ln/>
        </p:spPr>
      </p:sp>
      <p:sp>
        <p:nvSpPr>
          <p:cNvPr id="56324" name="Rectangle 3"/>
          <p:cNvSpPr>
            <a:spLocks noGrp="1" noChangeArrowheads="1"/>
          </p:cNvSpPr>
          <p:nvPr>
            <p:ph type="body" idx="1"/>
          </p:nvPr>
        </p:nvSpPr>
        <p:spPr>
          <a:noFill/>
          <a:ln/>
        </p:spPr>
        <p:txBody>
          <a:bodyPr/>
          <a:lstStyle/>
          <a:p>
            <a:endParaRPr lang="en-GB"/>
          </a:p>
        </p:txBody>
      </p:sp>
    </p:spTree>
    <p:extLst>
      <p:ext uri="{BB962C8B-B14F-4D97-AF65-F5344CB8AC3E}">
        <p14:creationId xmlns:p14="http://schemas.microsoft.com/office/powerpoint/2010/main" val="33265588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xfrm>
            <a:off x="696913" y="335776"/>
            <a:ext cx="916918" cy="276999"/>
          </a:xfrm>
        </p:spPr>
        <p:txBody>
          <a:bodyPr/>
          <a:lstStyle>
            <a:lvl1pPr>
              <a:defRPr/>
            </a:lvl1pPr>
          </a:lstStyle>
          <a:p>
            <a:pPr>
              <a:defRPr/>
            </a:pPr>
            <a:r>
              <a:rPr lang="en-US"/>
              <a:t>Mar 2017</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a:t>Peter Ecclesine (Self)</a:t>
            </a:r>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8DA8A4D-514D-4F10-8470-E7DBD1F4BE72}"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p:txBody>
          <a:bodyPr/>
          <a:lstStyle>
            <a:lvl1pPr>
              <a:defRPr/>
            </a:lvl1pPr>
          </a:lstStyle>
          <a:p>
            <a:pPr>
              <a:defRPr/>
            </a:pPr>
            <a:r>
              <a:rPr lang="en-US"/>
              <a:t>Mar 2017</a:t>
            </a:r>
          </a:p>
        </p:txBody>
      </p:sp>
      <p:sp>
        <p:nvSpPr>
          <p:cNvPr id="5" name="Rectangle 5"/>
          <p:cNvSpPr>
            <a:spLocks noGrp="1" noChangeArrowheads="1"/>
          </p:cNvSpPr>
          <p:nvPr>
            <p:ph type="ftr" sz="quarter" idx="11"/>
          </p:nvPr>
        </p:nvSpPr>
        <p:spPr/>
        <p:txBody>
          <a:bodyPr/>
          <a:lstStyle>
            <a:lvl1pPr>
              <a:defRPr/>
            </a:lvl1pPr>
          </a:lstStyle>
          <a:p>
            <a:pPr>
              <a:defRPr/>
            </a:pPr>
            <a:r>
              <a:rPr lang="en-US"/>
              <a:t>Peter Ecclesine (Self)</a:t>
            </a:r>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EA7AC36D-AB09-4F67-BEBE-3C34A62A31BC}"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p:txBody>
          <a:bodyPr/>
          <a:lstStyle>
            <a:lvl1pPr>
              <a:defRPr/>
            </a:lvl1pPr>
          </a:lstStyle>
          <a:p>
            <a:pPr>
              <a:defRPr/>
            </a:pPr>
            <a:r>
              <a:rPr lang="en-US"/>
              <a:t>Mar 2017</a:t>
            </a:r>
          </a:p>
        </p:txBody>
      </p:sp>
      <p:sp>
        <p:nvSpPr>
          <p:cNvPr id="5" name="Rectangle 5"/>
          <p:cNvSpPr>
            <a:spLocks noGrp="1" noChangeArrowheads="1"/>
          </p:cNvSpPr>
          <p:nvPr>
            <p:ph type="ftr" sz="quarter" idx="11"/>
          </p:nvPr>
        </p:nvSpPr>
        <p:spPr/>
        <p:txBody>
          <a:bodyPr/>
          <a:lstStyle>
            <a:lvl1pPr>
              <a:defRPr/>
            </a:lvl1pPr>
          </a:lstStyle>
          <a:p>
            <a:pPr>
              <a:defRPr/>
            </a:pPr>
            <a:r>
              <a:rPr lang="en-US"/>
              <a:t>Peter Ecclesine (Self)</a:t>
            </a:r>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D41E83-5642-4D1B-BE59-0E57F43E6ED3}"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a:t>Click to edit Master title style</a:t>
            </a:r>
          </a:p>
        </p:txBody>
      </p:sp>
      <p:sp>
        <p:nvSpPr>
          <p:cNvPr id="3" name="Text Placeholder 2"/>
          <p:cNvSpPr>
            <a:spLocks noGrp="1"/>
          </p:cNvSpPr>
          <p:nvPr>
            <p:ph type="body"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p:txBody>
          <a:bodyPr/>
          <a:lstStyle>
            <a:lvl1pPr>
              <a:defRPr/>
            </a:lvl1pPr>
          </a:lstStyle>
          <a:p>
            <a:pPr>
              <a:defRPr/>
            </a:pPr>
            <a:r>
              <a:rPr lang="en-US"/>
              <a:t>Mar 2017</a:t>
            </a:r>
          </a:p>
        </p:txBody>
      </p:sp>
      <p:sp>
        <p:nvSpPr>
          <p:cNvPr id="6" name="Rectangle 5"/>
          <p:cNvSpPr>
            <a:spLocks noGrp="1" noChangeArrowheads="1"/>
          </p:cNvSpPr>
          <p:nvPr>
            <p:ph type="ftr" sz="quarter" idx="11"/>
          </p:nvPr>
        </p:nvSpPr>
        <p:spPr/>
        <p:txBody>
          <a:bodyPr/>
          <a:lstStyle>
            <a:lvl1pPr>
              <a:defRPr/>
            </a:lvl1pPr>
          </a:lstStyle>
          <a:p>
            <a:pPr>
              <a:defRPr/>
            </a:pPr>
            <a:r>
              <a:rPr lang="en-US"/>
              <a:t>Peter Ecclesine (Self)</a:t>
            </a:r>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DDC4EEAD-D47F-49AB-A4FD-EAD18A4F253B}"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a:t>Click to edit Master title style</a:t>
            </a:r>
          </a:p>
        </p:txBody>
      </p:sp>
      <p:sp>
        <p:nvSpPr>
          <p:cNvPr id="3" name="Table Placeholder 2"/>
          <p:cNvSpPr>
            <a:spLocks noGrp="1"/>
          </p:cNvSpPr>
          <p:nvPr>
            <p:ph type="tbl" idx="1"/>
          </p:nvPr>
        </p:nvSpPr>
        <p:spPr>
          <a:xfrm>
            <a:off x="685800" y="1981200"/>
            <a:ext cx="7772400" cy="4114800"/>
          </a:xfrm>
        </p:spPr>
        <p:txBody>
          <a:bodyPr/>
          <a:lstStyle/>
          <a:p>
            <a:pPr lvl="0"/>
            <a:endParaRPr lang="en-US" noProof="0"/>
          </a:p>
        </p:txBody>
      </p:sp>
      <p:sp>
        <p:nvSpPr>
          <p:cNvPr id="4" name="Rectangle 4"/>
          <p:cNvSpPr>
            <a:spLocks noGrp="1" noChangeArrowheads="1"/>
          </p:cNvSpPr>
          <p:nvPr>
            <p:ph type="dt" sz="half" idx="10"/>
          </p:nvPr>
        </p:nvSpPr>
        <p:spPr/>
        <p:txBody>
          <a:bodyPr/>
          <a:lstStyle>
            <a:lvl1pPr>
              <a:defRPr/>
            </a:lvl1pPr>
          </a:lstStyle>
          <a:p>
            <a:pPr>
              <a:defRPr/>
            </a:pPr>
            <a:r>
              <a:rPr lang="en-US"/>
              <a:t>Mar 2017</a:t>
            </a:r>
          </a:p>
        </p:txBody>
      </p:sp>
      <p:sp>
        <p:nvSpPr>
          <p:cNvPr id="5" name="Rectangle 5"/>
          <p:cNvSpPr>
            <a:spLocks noGrp="1" noChangeArrowheads="1"/>
          </p:cNvSpPr>
          <p:nvPr>
            <p:ph type="ftr" sz="quarter" idx="11"/>
          </p:nvPr>
        </p:nvSpPr>
        <p:spPr/>
        <p:txBody>
          <a:bodyPr/>
          <a:lstStyle>
            <a:lvl1pPr>
              <a:defRPr/>
            </a:lvl1pPr>
          </a:lstStyle>
          <a:p>
            <a:pPr>
              <a:defRPr/>
            </a:pPr>
            <a:r>
              <a:rPr lang="en-US"/>
              <a:t>Peter Ecclesine (Self)</a:t>
            </a:r>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2BD51C0-984A-42EB-B1D1-D00F04D39060}"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xfrm>
            <a:off x="696913" y="335776"/>
            <a:ext cx="916918" cy="276999"/>
          </a:xfrm>
        </p:spPr>
        <p:txBody>
          <a:bodyPr/>
          <a:lstStyle>
            <a:lvl1pPr>
              <a:defRPr/>
            </a:lvl1pPr>
          </a:lstStyle>
          <a:p>
            <a:pPr>
              <a:defRPr/>
            </a:pPr>
            <a:r>
              <a:rPr lang="en-US"/>
              <a:t>Mar 2017</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a:t>Peter Ecclesine (Self)</a:t>
            </a:r>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284E455-25C1-4B8F-B461-78E9C8FDBACA}"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pPr>
              <a:defRPr/>
            </a:pPr>
            <a:r>
              <a:rPr lang="en-US"/>
              <a:t>Mar 2017</a:t>
            </a:r>
            <a:endParaRPr lang="en-US" dirty="0"/>
          </a:p>
        </p:txBody>
      </p:sp>
      <p:sp>
        <p:nvSpPr>
          <p:cNvPr id="4" name="Footer Placeholder 3"/>
          <p:cNvSpPr>
            <a:spLocks noGrp="1"/>
          </p:cNvSpPr>
          <p:nvPr>
            <p:ph type="ftr" sz="quarter" idx="11"/>
          </p:nvPr>
        </p:nvSpPr>
        <p:spPr/>
        <p:txBody>
          <a:bodyPr/>
          <a:lstStyle/>
          <a:p>
            <a:pPr>
              <a:defRPr/>
            </a:pPr>
            <a:r>
              <a:rPr lang="en-US"/>
              <a:t>Peter Ecclesine (Self)</a:t>
            </a:r>
          </a:p>
        </p:txBody>
      </p:sp>
      <p:sp>
        <p:nvSpPr>
          <p:cNvPr id="5" name="Slide Number Placeholder 4"/>
          <p:cNvSpPr>
            <a:spLocks noGrp="1"/>
          </p:cNvSpPr>
          <p:nvPr>
            <p:ph type="sldNum" sz="quarter" idx="12"/>
          </p:nvPr>
        </p:nvSpPr>
        <p:spPr/>
        <p:txBody>
          <a:bodyPr/>
          <a:lstStyle/>
          <a:p>
            <a:pPr>
              <a:defRPr/>
            </a:pPr>
            <a:r>
              <a:rPr lang="en-US"/>
              <a:t>Slide </a:t>
            </a:r>
            <a:fld id="{0AD8484D-9D52-4005-BFCF-78AC5E78CF7A}" type="slidenum">
              <a:rPr lang="en-US" smtClean="0"/>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a:t>Mar 2017</a:t>
            </a:r>
          </a:p>
        </p:txBody>
      </p:sp>
      <p:sp>
        <p:nvSpPr>
          <p:cNvPr id="5" name="Rectangle 5"/>
          <p:cNvSpPr>
            <a:spLocks noGrp="1" noChangeArrowheads="1"/>
          </p:cNvSpPr>
          <p:nvPr>
            <p:ph type="ftr" sz="quarter" idx="11"/>
          </p:nvPr>
        </p:nvSpPr>
        <p:spPr>
          <a:xfrm>
            <a:off x="7205418" y="6475413"/>
            <a:ext cx="1338507" cy="184666"/>
          </a:xfrm>
        </p:spPr>
        <p:txBody>
          <a:bodyPr/>
          <a:lstStyle>
            <a:lvl1pPr>
              <a:defRPr/>
            </a:lvl1pPr>
          </a:lstStyle>
          <a:p>
            <a:pPr>
              <a:defRPr/>
            </a:pPr>
            <a:r>
              <a:rPr lang="en-US" dirty="0"/>
              <a:t>Peter Ecclesine (Self)</a:t>
            </a:r>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48C3F39C-AE37-421C-B73C-6601D762A676}"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p:txBody>
          <a:bodyPr/>
          <a:lstStyle>
            <a:lvl1pPr>
              <a:defRPr/>
            </a:lvl1pPr>
          </a:lstStyle>
          <a:p>
            <a:pPr>
              <a:defRPr/>
            </a:pPr>
            <a:r>
              <a:rPr lang="en-US"/>
              <a:t>Mar 2017</a:t>
            </a:r>
          </a:p>
        </p:txBody>
      </p:sp>
      <p:sp>
        <p:nvSpPr>
          <p:cNvPr id="6" name="Rectangle 5"/>
          <p:cNvSpPr>
            <a:spLocks noGrp="1" noChangeArrowheads="1"/>
          </p:cNvSpPr>
          <p:nvPr>
            <p:ph type="ftr" sz="quarter" idx="11"/>
          </p:nvPr>
        </p:nvSpPr>
        <p:spPr/>
        <p:txBody>
          <a:bodyPr/>
          <a:lstStyle>
            <a:lvl1pPr>
              <a:defRPr/>
            </a:lvl1pPr>
          </a:lstStyle>
          <a:p>
            <a:pPr>
              <a:defRPr/>
            </a:pPr>
            <a:r>
              <a:rPr lang="en-US"/>
              <a:t>Peter Ecclesine (Self)</a:t>
            </a:r>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842EEB20-A790-4875-9B11-1760A2C9DDAF}"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p:txBody>
          <a:bodyPr/>
          <a:lstStyle>
            <a:lvl1pPr>
              <a:defRPr/>
            </a:lvl1pPr>
          </a:lstStyle>
          <a:p>
            <a:pPr>
              <a:defRPr/>
            </a:pPr>
            <a:r>
              <a:rPr lang="en-US"/>
              <a:t>Mar 2017</a:t>
            </a:r>
          </a:p>
        </p:txBody>
      </p:sp>
      <p:sp>
        <p:nvSpPr>
          <p:cNvPr id="8" name="Rectangle 5"/>
          <p:cNvSpPr>
            <a:spLocks noGrp="1" noChangeArrowheads="1"/>
          </p:cNvSpPr>
          <p:nvPr>
            <p:ph type="ftr" sz="quarter" idx="11"/>
          </p:nvPr>
        </p:nvSpPr>
        <p:spPr/>
        <p:txBody>
          <a:bodyPr/>
          <a:lstStyle>
            <a:lvl1pPr>
              <a:defRPr/>
            </a:lvl1pPr>
          </a:lstStyle>
          <a:p>
            <a:pPr>
              <a:defRPr/>
            </a:pPr>
            <a:r>
              <a:rPr lang="en-US"/>
              <a:t>Peter Ecclesine (Self)</a:t>
            </a:r>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C221A0AF-1F4B-40A9-9FD3-C0B5836ED42E}"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5776"/>
            <a:ext cx="1340110" cy="276999"/>
          </a:xfrm>
        </p:spPr>
        <p:txBody>
          <a:bodyPr/>
          <a:lstStyle>
            <a:lvl1pPr>
              <a:defRPr/>
            </a:lvl1pPr>
          </a:lstStyle>
          <a:p>
            <a:pPr>
              <a:defRPr/>
            </a:pPr>
            <a:r>
              <a:rPr lang="en-US"/>
              <a:t>Mar 2017</a:t>
            </a:r>
            <a:endParaRPr lang="en-US" dirty="0"/>
          </a:p>
        </p:txBody>
      </p:sp>
      <p:sp>
        <p:nvSpPr>
          <p:cNvPr id="3" name="Rectangle 5"/>
          <p:cNvSpPr>
            <a:spLocks noGrp="1" noChangeArrowheads="1"/>
          </p:cNvSpPr>
          <p:nvPr>
            <p:ph type="ftr" sz="quarter" idx="11"/>
          </p:nvPr>
        </p:nvSpPr>
        <p:spPr/>
        <p:txBody>
          <a:bodyPr/>
          <a:lstStyle>
            <a:lvl1pPr>
              <a:defRPr/>
            </a:lvl1pPr>
          </a:lstStyle>
          <a:p>
            <a:pPr>
              <a:defRPr/>
            </a:pPr>
            <a:r>
              <a:rPr lang="en-US"/>
              <a:t>Peter Ecclesine (Self)</a:t>
            </a:r>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4C852EAA-55A2-42ED-A7D0-B44537ACD11C}"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a:t>Mar 2017</a:t>
            </a:r>
          </a:p>
        </p:txBody>
      </p:sp>
      <p:sp>
        <p:nvSpPr>
          <p:cNvPr id="6" name="Rectangle 5"/>
          <p:cNvSpPr>
            <a:spLocks noGrp="1" noChangeArrowheads="1"/>
          </p:cNvSpPr>
          <p:nvPr>
            <p:ph type="ftr" sz="quarter" idx="11"/>
          </p:nvPr>
        </p:nvSpPr>
        <p:spPr/>
        <p:txBody>
          <a:bodyPr/>
          <a:lstStyle>
            <a:lvl1pPr>
              <a:defRPr/>
            </a:lvl1pPr>
          </a:lstStyle>
          <a:p>
            <a:pPr>
              <a:defRPr/>
            </a:pPr>
            <a:r>
              <a:rPr lang="en-US"/>
              <a:t>Peter Ecclesine (Self)</a:t>
            </a:r>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7C5AFE51-6B43-4F27-864D-DB62B645A2B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a:t>Mar 2017</a:t>
            </a:r>
          </a:p>
        </p:txBody>
      </p:sp>
      <p:sp>
        <p:nvSpPr>
          <p:cNvPr id="6" name="Rectangle 5"/>
          <p:cNvSpPr>
            <a:spLocks noGrp="1" noChangeArrowheads="1"/>
          </p:cNvSpPr>
          <p:nvPr>
            <p:ph type="ftr" sz="quarter" idx="11"/>
          </p:nvPr>
        </p:nvSpPr>
        <p:spPr/>
        <p:txBody>
          <a:bodyPr/>
          <a:lstStyle>
            <a:lvl1pPr>
              <a:defRPr/>
            </a:lvl1pPr>
          </a:lstStyle>
          <a:p>
            <a:pPr>
              <a:defRPr/>
            </a:pPr>
            <a:r>
              <a:rPr lang="en-US"/>
              <a:t>Peter Ecclesine (Self)</a:t>
            </a:r>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4D375DA1-01C6-437F-9DBD-60D51F5D1C51}"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96913" y="335776"/>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atin typeface="Times New Roman" pitchFamily="18" charset="0"/>
              </a:defRPr>
            </a:lvl1pPr>
          </a:lstStyle>
          <a:p>
            <a:pPr>
              <a:defRPr/>
            </a:pPr>
            <a:r>
              <a:rPr lang="en-US"/>
              <a:t>Mar 2017</a:t>
            </a:r>
            <a:endParaRPr lang="en-US" dirty="0"/>
          </a:p>
        </p:txBody>
      </p:sp>
      <p:sp>
        <p:nvSpPr>
          <p:cNvPr id="1029" name="Rectangle 5"/>
          <p:cNvSpPr>
            <a:spLocks noGrp="1" noChangeArrowheads="1"/>
          </p:cNvSpPr>
          <p:nvPr>
            <p:ph type="ftr" sz="quarter" idx="3"/>
          </p:nvPr>
        </p:nvSpPr>
        <p:spPr bwMode="auto">
          <a:xfrm>
            <a:off x="7205418" y="6475413"/>
            <a:ext cx="133850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Times New Roman" pitchFamily="18" charset="0"/>
              </a:defRPr>
            </a:lvl1pPr>
          </a:lstStyle>
          <a:p>
            <a:pPr>
              <a:defRPr/>
            </a:pPr>
            <a:r>
              <a:rPr lang="en-US" dirty="0"/>
              <a:t>Peter Ecclesine (Self)</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Times New Roman" pitchFamily="18" charset="0"/>
              </a:defRPr>
            </a:lvl1pPr>
          </a:lstStyle>
          <a:p>
            <a:pPr>
              <a:defRPr/>
            </a:pPr>
            <a:r>
              <a:rPr lang="en-US"/>
              <a:t>Slide </a:t>
            </a:r>
            <a:fld id="{0AD8484D-9D52-4005-BFCF-78AC5E78CF7A}" type="slidenum">
              <a:rPr lang="en-US"/>
              <a:pPr>
                <a:defRPr/>
              </a:pPr>
              <a:t>‹#›</a:t>
            </a:fld>
            <a:endParaRPr lang="en-US"/>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5" name="Rectangle 11"/>
          <p:cNvSpPr>
            <a:spLocks noChangeArrowheads="1"/>
          </p:cNvSpPr>
          <p:nvPr/>
        </p:nvSpPr>
        <p:spPr bwMode="auto">
          <a:xfrm>
            <a:off x="5181600" y="335776"/>
            <a:ext cx="3263900" cy="276999"/>
          </a:xfrm>
          <a:prstGeom prst="rect">
            <a:avLst/>
          </a:prstGeom>
          <a:noFill/>
          <a:ln w="9525">
            <a:noFill/>
            <a:miter lim="800000"/>
            <a:headEnd/>
            <a:tailEnd/>
          </a:ln>
        </p:spPr>
        <p:txBody>
          <a:bodyPr lIns="0" tIns="0" rIns="0" bIns="0" anchor="b">
            <a:spAutoFit/>
          </a:bodyPr>
          <a:lstStyle/>
          <a:p>
            <a:pPr marL="457200" lvl="4" algn="r">
              <a:defRPr/>
            </a:pPr>
            <a:r>
              <a:rPr lang="en-US" sz="1800" b="1" dirty="0"/>
              <a:t>doc.: IEEE 802.11-17/0313r1</a:t>
            </a:r>
          </a:p>
        </p:txBody>
      </p:sp>
    </p:spTree>
  </p:cSld>
  <p:clrMap bg1="lt1" tx1="dk1" bg2="lt2" tx2="dk2" accent1="accent1" accent2="accent2" accent3="accent3" accent4="accent4" accent5="accent5" accent6="accent6" hlink="hlink" folHlink="folHlink"/>
  <p:sldLayoutIdLst>
    <p:sldLayoutId id="2147485328" r:id="rId1"/>
    <p:sldLayoutId id="2147485329" r:id="rId2"/>
    <p:sldLayoutId id="2147485341" r:id="rId3"/>
    <p:sldLayoutId id="2147485330" r:id="rId4"/>
    <p:sldLayoutId id="2147485331" r:id="rId5"/>
    <p:sldLayoutId id="2147485332" r:id="rId6"/>
    <p:sldLayoutId id="2147485334" r:id="rId7"/>
    <p:sldLayoutId id="2147485335" r:id="rId8"/>
    <p:sldLayoutId id="2147485336" r:id="rId9"/>
    <p:sldLayoutId id="2147485337" r:id="rId10"/>
    <p:sldLayoutId id="2147485338" r:id="rId11"/>
    <p:sldLayoutId id="2147485339" r:id="rId12"/>
    <p:sldLayoutId id="2147485340" r:id="rId13"/>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development.standards.ieee.org/myproject/Public/mytools/draft/styleman.pdf"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mentor.ieee.org/802.11/dcn/11/11-11-0875-04-0000-editor-s-guide.docx"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grouper.ieee.org/groups/802/11/Reports/802.11_Timelines.htm" TargetMode="External"/><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ieee-sa.centraldesktop.com/802-11editorial/"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hyperlink" Target="http://www.ieee802.org/11/editor_resources.html"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hyperlink" Target="mailto:carlos.cordeiro@intel.com" TargetMode="External"/><Relationship Id="rId13" Type="http://schemas.openxmlformats.org/officeDocument/2006/relationships/hyperlink" Target="mailto:adrian.p.stephens@ieee.org" TargetMode="External"/><Relationship Id="rId18" Type="http://schemas.openxmlformats.org/officeDocument/2006/relationships/hyperlink" Target="mailto:aasterja@qti.qualcomm.com" TargetMode="External"/><Relationship Id="rId3" Type="http://schemas.openxmlformats.org/officeDocument/2006/relationships/hyperlink" Target="mailto:jiamin.chen@mail01.huawei.com" TargetMode="External"/><Relationship Id="rId7" Type="http://schemas.openxmlformats.org/officeDocument/2006/relationships/hyperlink" Target="mailto:robert.stacey@intel.com" TargetMode="External"/><Relationship Id="rId12" Type="http://schemas.openxmlformats.org/officeDocument/2006/relationships/hyperlink" Target="mailto:petere@ieee.org" TargetMode="External"/><Relationship Id="rId17" Type="http://schemas.openxmlformats.org/officeDocument/2006/relationships/hyperlink" Target="mailto:yongho.seok@gmail.com" TargetMode="External"/><Relationship Id="rId2" Type="http://schemas.openxmlformats.org/officeDocument/2006/relationships/notesSlide" Target="../notesSlides/notesSlide5.xml"/><Relationship Id="rId16" Type="http://schemas.openxmlformats.org/officeDocument/2006/relationships/hyperlink" Target="mailto:Ping.FANG@huawei.com" TargetMode="External"/><Relationship Id="rId1" Type="http://schemas.openxmlformats.org/officeDocument/2006/relationships/slideLayout" Target="../slideLayouts/slideLayout2.xml"/><Relationship Id="rId6" Type="http://schemas.openxmlformats.org/officeDocument/2006/relationships/hyperlink" Target="mailto:LRA@tiac.net" TargetMode="External"/><Relationship Id="rId11" Type="http://schemas.openxmlformats.org/officeDocument/2006/relationships/hyperlink" Target="mailto:henry@LOGOUT.COM" TargetMode="External"/><Relationship Id="rId5" Type="http://schemas.openxmlformats.org/officeDocument/2006/relationships/hyperlink" Target="mailto:d3e3e3@gmail.com" TargetMode="External"/><Relationship Id="rId15" Type="http://schemas.openxmlformats.org/officeDocument/2006/relationships/hyperlink" Target="mailto:emily.h.qi@intel.com" TargetMode="External"/><Relationship Id="rId10" Type="http://schemas.openxmlformats.org/officeDocument/2006/relationships/hyperlink" Target="mailto:alex.ashley@hotmail.co.uk" TargetMode="External"/><Relationship Id="rId19" Type="http://schemas.openxmlformats.org/officeDocument/2006/relationships/hyperlink" Target="mailto:ddrgal@gmail.com" TargetMode="External"/><Relationship Id="rId4" Type="http://schemas.openxmlformats.org/officeDocument/2006/relationships/hyperlink" Target="mailto:shiwenhe@seu.edu.cn" TargetMode="External"/><Relationship Id="rId9" Type="http://schemas.openxmlformats.org/officeDocument/2006/relationships/hyperlink" Target="mailto:chaochun.wang@mediatek.com" TargetMode="External"/><Relationship Id="rId14" Type="http://schemas.openxmlformats.org/officeDocument/2006/relationships/hyperlink" Target="mailto:edward.ks.au@huawei.com"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mailto:adrian.p.stephens@ieee.org"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Slide Number Placeholder 5"/>
          <p:cNvSpPr>
            <a:spLocks noGrp="1"/>
          </p:cNvSpPr>
          <p:nvPr>
            <p:ph type="sldNum" sz="quarter" idx="12"/>
          </p:nvPr>
        </p:nvSpPr>
        <p:spPr>
          <a:noFill/>
        </p:spPr>
        <p:txBody>
          <a:bodyPr/>
          <a:lstStyle/>
          <a:p>
            <a:r>
              <a:rPr lang="en-US"/>
              <a:t>Slide </a:t>
            </a:r>
            <a:fld id="{E645108C-F4BD-42F7-A73B-AA473E24AA03}" type="slidenum">
              <a:rPr lang="en-US" smtClean="0"/>
              <a:pPr/>
              <a:t>1</a:t>
            </a:fld>
            <a:endParaRPr lang="en-US"/>
          </a:p>
        </p:txBody>
      </p:sp>
      <p:sp>
        <p:nvSpPr>
          <p:cNvPr id="1028" name="Rectangle 2"/>
          <p:cNvSpPr>
            <a:spLocks noGrp="1" noChangeArrowheads="1"/>
          </p:cNvSpPr>
          <p:nvPr>
            <p:ph type="title"/>
          </p:nvPr>
        </p:nvSpPr>
        <p:spPr>
          <a:xfrm>
            <a:off x="685800" y="685800"/>
            <a:ext cx="7772400" cy="914400"/>
          </a:xfrm>
          <a:noFill/>
        </p:spPr>
        <p:txBody>
          <a:bodyPr/>
          <a:lstStyle/>
          <a:p>
            <a:r>
              <a:rPr lang="en-US" dirty="0"/>
              <a:t>802.11 WG Editor’s Meeting (Mar ‘17)</a:t>
            </a:r>
          </a:p>
        </p:txBody>
      </p:sp>
      <p:sp>
        <p:nvSpPr>
          <p:cNvPr id="1029" name="Rectangle 3"/>
          <p:cNvSpPr>
            <a:spLocks noGrp="1" noChangeArrowheads="1"/>
          </p:cNvSpPr>
          <p:nvPr>
            <p:ph type="body" idx="1"/>
          </p:nvPr>
        </p:nvSpPr>
        <p:spPr>
          <a:xfrm>
            <a:off x="685800" y="1703388"/>
            <a:ext cx="7772400" cy="381000"/>
          </a:xfrm>
          <a:noFill/>
        </p:spPr>
        <p:txBody>
          <a:bodyPr/>
          <a:lstStyle/>
          <a:p>
            <a:pPr algn="ctr">
              <a:lnSpc>
                <a:spcPct val="90000"/>
              </a:lnSpc>
              <a:buFontTx/>
              <a:buNone/>
            </a:pPr>
            <a:r>
              <a:rPr lang="en-US" sz="2000" dirty="0"/>
              <a:t>Date:</a:t>
            </a:r>
            <a:r>
              <a:rPr lang="en-US" sz="2000" b="0" dirty="0"/>
              <a:t> </a:t>
            </a:r>
            <a:r>
              <a:rPr lang="en-US" sz="2000" b="0" dirty="0" smtClean="0"/>
              <a:t>2017-03-14</a:t>
            </a:r>
            <a:endParaRPr lang="en-US" sz="2000" b="0" dirty="0"/>
          </a:p>
        </p:txBody>
      </p:sp>
      <p:graphicFrame>
        <p:nvGraphicFramePr>
          <p:cNvPr id="1026" name="Object 4"/>
          <p:cNvGraphicFramePr>
            <a:graphicFrameLocks noChangeAspect="1"/>
          </p:cNvGraphicFramePr>
          <p:nvPr>
            <p:extLst>
              <p:ext uri="{D42A27DB-BD31-4B8C-83A1-F6EECF244321}">
                <p14:modId xmlns:p14="http://schemas.microsoft.com/office/powerpoint/2010/main" val="3460311638"/>
              </p:ext>
            </p:extLst>
          </p:nvPr>
        </p:nvGraphicFramePr>
        <p:xfrm>
          <a:off x="533400" y="2505075"/>
          <a:ext cx="7718425" cy="2522538"/>
        </p:xfrm>
        <a:graphic>
          <a:graphicData uri="http://schemas.openxmlformats.org/presentationml/2006/ole">
            <mc:AlternateContent xmlns:mc="http://schemas.openxmlformats.org/markup-compatibility/2006">
              <mc:Choice xmlns:v="urn:schemas-microsoft-com:vml" Requires="v">
                <p:oleObj spid="_x0000_s1634" name="Document" r:id="rId4" imgW="8610870" imgH="2820318" progId="Word.Document.8">
                  <p:embed/>
                </p:oleObj>
              </mc:Choice>
              <mc:Fallback>
                <p:oleObj name="Document" r:id="rId4" imgW="8610870" imgH="2820318" progId="Word.Document.8">
                  <p:embed/>
                  <p:pic>
                    <p:nvPicPr>
                      <p:cNvPr id="0" name="Picture 4"/>
                      <p:cNvPicPr>
                        <a:picLocks noChangeAspect="1" noChangeArrowheads="1"/>
                      </p:cNvPicPr>
                      <p:nvPr/>
                    </p:nvPicPr>
                    <p:blipFill>
                      <a:blip r:embed="rId5"/>
                      <a:srcRect/>
                      <a:stretch>
                        <a:fillRect/>
                      </a:stretch>
                    </p:blipFill>
                    <p:spPr bwMode="auto">
                      <a:xfrm>
                        <a:off x="533400" y="2505075"/>
                        <a:ext cx="7718425" cy="25225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30" name="Rectangle 5"/>
          <p:cNvSpPr>
            <a:spLocks noChangeArrowheads="1"/>
          </p:cNvSpPr>
          <p:nvPr/>
        </p:nvSpPr>
        <p:spPr bwMode="auto">
          <a:xfrm>
            <a:off x="533400" y="1939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a:t>Authors:</a:t>
            </a:r>
            <a:endParaRPr lang="en-US" sz="2000"/>
          </a:p>
        </p:txBody>
      </p:sp>
      <p:sp>
        <p:nvSpPr>
          <p:cNvPr id="1031" name="Footer Placeholder 7"/>
          <p:cNvSpPr>
            <a:spLocks noGrp="1"/>
          </p:cNvSpPr>
          <p:nvPr>
            <p:ph type="ftr" sz="quarter" idx="11"/>
          </p:nvPr>
        </p:nvSpPr>
        <p:spPr>
          <a:noFill/>
        </p:spPr>
        <p:txBody>
          <a:bodyPr/>
          <a:lstStyle/>
          <a:p>
            <a:r>
              <a:rPr lang="en-US"/>
              <a:t>Peter Ecclesine (Self)</a:t>
            </a:r>
          </a:p>
        </p:txBody>
      </p:sp>
      <p:sp>
        <p:nvSpPr>
          <p:cNvPr id="2" name="Date Placeholder 1"/>
          <p:cNvSpPr>
            <a:spLocks noGrp="1"/>
          </p:cNvSpPr>
          <p:nvPr>
            <p:ph type="dt" sz="half" idx="10"/>
          </p:nvPr>
        </p:nvSpPr>
        <p:spPr/>
        <p:txBody>
          <a:bodyPr/>
          <a:lstStyle/>
          <a:p>
            <a:pPr>
              <a:defRPr/>
            </a:pPr>
            <a:r>
              <a:rPr lang="en-US"/>
              <a:t>Mar 2017</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Update on numbering process</a:t>
            </a:r>
          </a:p>
        </p:txBody>
      </p:sp>
      <p:sp>
        <p:nvSpPr>
          <p:cNvPr id="3" name="Content Placeholder 2"/>
          <p:cNvSpPr>
            <a:spLocks noGrp="1"/>
          </p:cNvSpPr>
          <p:nvPr>
            <p:ph idx="1"/>
          </p:nvPr>
        </p:nvSpPr>
        <p:spPr/>
        <p:txBody>
          <a:bodyPr/>
          <a:lstStyle/>
          <a:p>
            <a:r>
              <a:rPr lang="en-US" dirty="0"/>
              <a:t>Diane Lacey (from IEEE-SA) participates </a:t>
            </a:r>
          </a:p>
          <a:p>
            <a:r>
              <a:rPr lang="en-US" dirty="0"/>
              <a:t>Document 11-11/1149r49 is posted, r50 draft is available. Numbering begins with </a:t>
            </a:r>
            <a:r>
              <a:rPr lang="en-US" dirty="0" err="1"/>
              <a:t>REVmc</a:t>
            </a:r>
            <a:r>
              <a:rPr lang="en-US" dirty="0"/>
              <a:t> Published, 11ai Published, 11ah D 8.0, missing 11aj</a:t>
            </a:r>
          </a:p>
          <a:p>
            <a:r>
              <a:rPr lang="en-US" dirty="0"/>
              <a:t>Updating of 1149 happens when a numbered draft is balloted, and occurs in parallel with balloting and comment resolution. The other updates are based on availability and will be posted by Robert and announced to the </a:t>
            </a:r>
            <a:r>
              <a:rPr lang="en-US" dirty="0" smtClean="0"/>
              <a:t>Editors</a:t>
            </a:r>
          </a:p>
          <a:p>
            <a:r>
              <a:rPr lang="en-US" dirty="0" smtClean="0"/>
              <a:t>Expect numbering spreadsheet update following 11ah publication</a:t>
            </a:r>
            <a:endParaRPr lang="en-US" dirty="0"/>
          </a:p>
        </p:txBody>
      </p:sp>
      <p:sp>
        <p:nvSpPr>
          <p:cNvPr id="4" name="Date Placeholder 3"/>
          <p:cNvSpPr>
            <a:spLocks noGrp="1"/>
          </p:cNvSpPr>
          <p:nvPr>
            <p:ph type="dt" sz="half" idx="10"/>
          </p:nvPr>
        </p:nvSpPr>
        <p:spPr/>
        <p:txBody>
          <a:bodyPr/>
          <a:lstStyle/>
          <a:p>
            <a:pPr>
              <a:defRPr/>
            </a:pPr>
            <a:r>
              <a:rPr lang="en-US"/>
              <a:t>Mar 2017</a:t>
            </a:r>
            <a:endParaRPr lang="en-US" dirty="0"/>
          </a:p>
        </p:txBody>
      </p:sp>
      <p:sp>
        <p:nvSpPr>
          <p:cNvPr id="5" name="Footer Placeholder 4"/>
          <p:cNvSpPr>
            <a:spLocks noGrp="1"/>
          </p:cNvSpPr>
          <p:nvPr>
            <p:ph type="ftr" sz="quarter" idx="11"/>
          </p:nvPr>
        </p:nvSpPr>
        <p:spPr/>
        <p:txBody>
          <a:bodyPr/>
          <a:lstStyle/>
          <a:p>
            <a:pPr>
              <a:defRPr/>
            </a:pPr>
            <a:r>
              <a:rPr lang="en-US"/>
              <a:t>Peter Ecclesine (Self)</a:t>
            </a:r>
          </a:p>
        </p:txBody>
      </p:sp>
      <p:sp>
        <p:nvSpPr>
          <p:cNvPr id="6" name="Slide Number Placeholder 5"/>
          <p:cNvSpPr>
            <a:spLocks noGrp="1"/>
          </p:cNvSpPr>
          <p:nvPr>
            <p:ph type="sldNum" sz="quarter" idx="12"/>
          </p:nvPr>
        </p:nvSpPr>
        <p:spPr/>
        <p:txBody>
          <a:bodyPr/>
          <a:lstStyle/>
          <a:p>
            <a:pPr>
              <a:defRPr/>
            </a:pPr>
            <a:r>
              <a:rPr lang="en-US"/>
              <a:t>Slide </a:t>
            </a:r>
            <a:fld id="{5284E455-25C1-4B8F-B461-78E9C8FDBACA}" type="slidenum">
              <a:rPr lang="en-US" smtClean="0"/>
              <a:pPr>
                <a:defRPr/>
              </a:pPr>
              <a:t>10</a:t>
            </a:fld>
            <a:endParaRPr lang="en-US"/>
          </a:p>
        </p:txBody>
      </p:sp>
    </p:spTree>
    <p:extLst>
      <p:ext uri="{BB962C8B-B14F-4D97-AF65-F5344CB8AC3E}">
        <p14:creationId xmlns:p14="http://schemas.microsoft.com/office/powerpoint/2010/main" val="33274983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r>
              <a:rPr lang="en-US"/>
              <a:t>Amendment &amp; other ordering notes</a:t>
            </a:r>
          </a:p>
        </p:txBody>
      </p:sp>
      <p:sp>
        <p:nvSpPr>
          <p:cNvPr id="24579" name="Rectangle 3"/>
          <p:cNvSpPr>
            <a:spLocks noGrp="1" noChangeArrowheads="1"/>
          </p:cNvSpPr>
          <p:nvPr>
            <p:ph type="body" idx="1"/>
          </p:nvPr>
        </p:nvSpPr>
        <p:spPr>
          <a:xfrm>
            <a:off x="685800" y="1981200"/>
            <a:ext cx="7772400" cy="4419600"/>
          </a:xfrm>
        </p:spPr>
        <p:txBody>
          <a:bodyPr/>
          <a:lstStyle/>
          <a:p>
            <a:r>
              <a:rPr lang="en-US" dirty="0"/>
              <a:t>Editors define publication order independent of working group public timelines:</a:t>
            </a:r>
          </a:p>
          <a:p>
            <a:pPr lvl="1"/>
            <a:r>
              <a:rPr lang="en-US" dirty="0"/>
              <a:t>Since official timeline is volatile and moves around</a:t>
            </a:r>
          </a:p>
          <a:p>
            <a:pPr lvl="1"/>
            <a:r>
              <a:rPr lang="en-US" dirty="0"/>
              <a:t>Publication order helps provide stability in amendment numbering, figures, clauses and other numbering assignments</a:t>
            </a:r>
          </a:p>
          <a:p>
            <a:pPr lvl="1"/>
            <a:r>
              <a:rPr lang="en-US" dirty="0"/>
              <a:t>Editors are committed to maintain a rational publication order</a:t>
            </a:r>
          </a:p>
          <a:p>
            <a:pPr marL="0" indent="0">
              <a:buNone/>
            </a:pPr>
            <a:endParaRPr lang="en-US" dirty="0"/>
          </a:p>
        </p:txBody>
      </p:sp>
      <p:sp>
        <p:nvSpPr>
          <p:cNvPr id="24580" name="Date Placeholder 3"/>
          <p:cNvSpPr txBox="1">
            <a:spLocks noGrp="1"/>
          </p:cNvSpPr>
          <p:nvPr/>
        </p:nvSpPr>
        <p:spPr bwMode="auto">
          <a:xfrm>
            <a:off x="696913" y="336550"/>
            <a:ext cx="0" cy="274638"/>
          </a:xfrm>
          <a:prstGeom prst="rect">
            <a:avLst/>
          </a:prstGeom>
          <a:noFill/>
          <a:ln w="9525">
            <a:noFill/>
            <a:miter lim="800000"/>
            <a:headEnd/>
            <a:tailEnd/>
          </a:ln>
        </p:spPr>
        <p:txBody>
          <a:bodyPr wrap="none" lIns="0" tIns="0" rIns="0" bIns="0" anchor="b">
            <a:spAutoFit/>
          </a:bodyPr>
          <a:lstStyle/>
          <a:p>
            <a:endParaRPr lang="en-GB" sz="1800" b="1"/>
          </a:p>
        </p:txBody>
      </p:sp>
      <p:sp>
        <p:nvSpPr>
          <p:cNvPr id="24581" name="Slide Number Placeholder 6"/>
          <p:cNvSpPr>
            <a:spLocks noGrp="1"/>
          </p:cNvSpPr>
          <p:nvPr>
            <p:ph type="sldNum" sz="quarter" idx="12"/>
          </p:nvPr>
        </p:nvSpPr>
        <p:spPr>
          <a:xfrm>
            <a:off x="4357688" y="6475413"/>
            <a:ext cx="504825" cy="182562"/>
          </a:xfrm>
          <a:noFill/>
        </p:spPr>
        <p:txBody>
          <a:bodyPr/>
          <a:lstStyle/>
          <a:p>
            <a:r>
              <a:rPr lang="en-US"/>
              <a:t>Slide </a:t>
            </a:r>
            <a:fld id="{ACE635F6-8864-4BBD-8832-5B292A43C38D}" type="slidenum">
              <a:rPr lang="en-US" smtClean="0"/>
              <a:pPr/>
              <a:t>11</a:t>
            </a:fld>
            <a:endParaRPr lang="en-US"/>
          </a:p>
        </p:txBody>
      </p:sp>
      <p:sp>
        <p:nvSpPr>
          <p:cNvPr id="24582" name="Footer Placeholder 6"/>
          <p:cNvSpPr>
            <a:spLocks noGrp="1"/>
          </p:cNvSpPr>
          <p:nvPr>
            <p:ph type="ftr" sz="quarter" idx="11"/>
          </p:nvPr>
        </p:nvSpPr>
        <p:spPr>
          <a:noFill/>
        </p:spPr>
        <p:txBody>
          <a:bodyPr/>
          <a:lstStyle/>
          <a:p>
            <a:r>
              <a:rPr lang="en-US"/>
              <a:t>Peter Ecclesine (Self)</a:t>
            </a:r>
          </a:p>
        </p:txBody>
      </p:sp>
      <p:sp>
        <p:nvSpPr>
          <p:cNvPr id="24583" name="Date Placeholder 6"/>
          <p:cNvSpPr>
            <a:spLocks noGrp="1"/>
          </p:cNvSpPr>
          <p:nvPr>
            <p:ph type="dt" sz="quarter" idx="10"/>
          </p:nvPr>
        </p:nvSpPr>
        <p:spPr>
          <a:noFill/>
        </p:spPr>
        <p:txBody>
          <a:bodyPr/>
          <a:lstStyle/>
          <a:p>
            <a:r>
              <a:rPr lang="en-US"/>
              <a:t>Mar 2017</a:t>
            </a:r>
          </a:p>
        </p:txBody>
      </p:sp>
    </p:spTree>
    <p:extLst>
      <p:ext uri="{BB962C8B-B14F-4D97-AF65-F5344CB8AC3E}">
        <p14:creationId xmlns:p14="http://schemas.microsoft.com/office/powerpoint/2010/main" val="20504867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r>
              <a:rPr lang="en-US"/>
              <a:t>MDR Status</a:t>
            </a:r>
          </a:p>
        </p:txBody>
      </p:sp>
      <p:sp>
        <p:nvSpPr>
          <p:cNvPr id="26627" name="Rectangle 3"/>
          <p:cNvSpPr>
            <a:spLocks noGrp="1" noChangeArrowheads="1"/>
          </p:cNvSpPr>
          <p:nvPr>
            <p:ph type="body" idx="1"/>
          </p:nvPr>
        </p:nvSpPr>
        <p:spPr>
          <a:xfrm>
            <a:off x="685800" y="1371600"/>
            <a:ext cx="7772400" cy="5029200"/>
          </a:xfrm>
        </p:spPr>
        <p:txBody>
          <a:bodyPr/>
          <a:lstStyle/>
          <a:p>
            <a:r>
              <a:rPr lang="en-US" dirty="0"/>
              <a:t>802.11 Working Group Mandatory Draft Review</a:t>
            </a:r>
          </a:p>
          <a:p>
            <a:pPr lvl="1">
              <a:buFontTx/>
              <a:buNone/>
            </a:pPr>
            <a:r>
              <a:rPr lang="en-US" sz="1800" dirty="0"/>
              <a:t>802.11-11/615r6 documents the process. MDR now in the 802.11 Operating Manual 802.11-14/0629r8. The process needs some change so the report is done after the editing is done. </a:t>
            </a:r>
          </a:p>
          <a:p>
            <a:r>
              <a:rPr lang="en-US" sz="1600" dirty="0" err="1" smtClean="0"/>
              <a:t>REVmc</a:t>
            </a:r>
            <a:r>
              <a:rPr lang="en-US" sz="1600" dirty="0" smtClean="0"/>
              <a:t> </a:t>
            </a:r>
            <a:r>
              <a:rPr lang="en-US" sz="1600" dirty="0"/>
              <a:t>D3.0 went through MDR process – 802.11-14/781r11 dated Sept 19, 2014</a:t>
            </a:r>
          </a:p>
          <a:p>
            <a:r>
              <a:rPr lang="en-US" sz="1600" dirty="0"/>
              <a:t>P802.11ah D4.0 went through MDR process – 802.11-15/247r3 dated Mar 12, 2015</a:t>
            </a:r>
          </a:p>
          <a:p>
            <a:r>
              <a:rPr lang="en-US" sz="1600" dirty="0"/>
              <a:t>P802.11ai D4.0 went through MDR process – 802.11-15/248r4 dated May 14, 2015</a:t>
            </a:r>
          </a:p>
          <a:p>
            <a:r>
              <a:rPr lang="en-US" sz="1600" dirty="0"/>
              <a:t>P802.11aq D4.0 went through MDR process – 802.11-16/801r0 dated June 22, 2016</a:t>
            </a:r>
          </a:p>
          <a:p>
            <a:r>
              <a:rPr lang="en-US" sz="1600" dirty="0"/>
              <a:t>P802.11aj D3.0 went through MDR process – 802.11-16/1333r5 dated Dec 9, 2016</a:t>
            </a:r>
          </a:p>
          <a:p>
            <a:pPr lvl="1"/>
            <a:r>
              <a:rPr lang="en-US" sz="1400" dirty="0"/>
              <a:t>Final changes in D5.0 Feb 17, 2017.</a:t>
            </a:r>
          </a:p>
          <a:p>
            <a:r>
              <a:rPr lang="en-US" sz="1600" dirty="0"/>
              <a:t>P802.11ak –17/143r3 MDR draft report March 2, 2017. </a:t>
            </a:r>
          </a:p>
        </p:txBody>
      </p:sp>
      <p:sp>
        <p:nvSpPr>
          <p:cNvPr id="26628" name="Slide Number Placeholder 5"/>
          <p:cNvSpPr>
            <a:spLocks noGrp="1"/>
          </p:cNvSpPr>
          <p:nvPr>
            <p:ph type="sldNum" sz="quarter" idx="12"/>
          </p:nvPr>
        </p:nvSpPr>
        <p:spPr>
          <a:xfrm>
            <a:off x="4395788" y="6475413"/>
            <a:ext cx="428625" cy="182562"/>
          </a:xfrm>
          <a:noFill/>
        </p:spPr>
        <p:txBody>
          <a:bodyPr/>
          <a:lstStyle/>
          <a:p>
            <a:r>
              <a:rPr lang="en-US"/>
              <a:t>Slide </a:t>
            </a:r>
            <a:fld id="{C2F44440-AD43-43F2-939F-6A909DC803D7}" type="slidenum">
              <a:rPr lang="en-US" smtClean="0"/>
              <a:pPr/>
              <a:t>12</a:t>
            </a:fld>
            <a:endParaRPr lang="en-US"/>
          </a:p>
        </p:txBody>
      </p:sp>
      <p:sp>
        <p:nvSpPr>
          <p:cNvPr id="26629" name="Footer Placeholder 5"/>
          <p:cNvSpPr>
            <a:spLocks noGrp="1"/>
          </p:cNvSpPr>
          <p:nvPr>
            <p:ph type="ftr" sz="quarter" idx="11"/>
          </p:nvPr>
        </p:nvSpPr>
        <p:spPr>
          <a:noFill/>
        </p:spPr>
        <p:txBody>
          <a:bodyPr/>
          <a:lstStyle/>
          <a:p>
            <a:r>
              <a:rPr lang="en-US"/>
              <a:t>Peter Ecclesine (Self)</a:t>
            </a:r>
          </a:p>
        </p:txBody>
      </p:sp>
      <p:sp>
        <p:nvSpPr>
          <p:cNvPr id="26630" name="Date Placeholder 5"/>
          <p:cNvSpPr>
            <a:spLocks noGrp="1"/>
          </p:cNvSpPr>
          <p:nvPr>
            <p:ph type="dt" sz="quarter" idx="10"/>
          </p:nvPr>
        </p:nvSpPr>
        <p:spPr>
          <a:noFill/>
        </p:spPr>
        <p:txBody>
          <a:bodyPr/>
          <a:lstStyle/>
          <a:p>
            <a:r>
              <a:rPr lang="en-US"/>
              <a:t>Mar 2017</a:t>
            </a:r>
          </a:p>
        </p:txBody>
      </p:sp>
    </p:spTree>
    <p:extLst>
      <p:ext uri="{BB962C8B-B14F-4D97-AF65-F5344CB8AC3E}">
        <p14:creationId xmlns:p14="http://schemas.microsoft.com/office/powerpoint/2010/main" val="2663293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New amendment style review</a:t>
            </a:r>
          </a:p>
        </p:txBody>
      </p:sp>
      <p:sp>
        <p:nvSpPr>
          <p:cNvPr id="3" name="Content Placeholder 2"/>
          <p:cNvSpPr>
            <a:spLocks noGrp="1"/>
          </p:cNvSpPr>
          <p:nvPr>
            <p:ph idx="1"/>
          </p:nvPr>
        </p:nvSpPr>
        <p:spPr>
          <a:xfrm>
            <a:off x="685800" y="1600200"/>
            <a:ext cx="7772400" cy="4724400"/>
          </a:xfrm>
        </p:spPr>
        <p:txBody>
          <a:bodyPr/>
          <a:lstStyle/>
          <a:p>
            <a:r>
              <a:rPr lang="en-US" dirty="0"/>
              <a:t>Looks like 11ay may go another gather/scatter path</a:t>
            </a:r>
          </a:p>
        </p:txBody>
      </p:sp>
      <p:sp>
        <p:nvSpPr>
          <p:cNvPr id="4" name="Date Placeholder 3"/>
          <p:cNvSpPr>
            <a:spLocks noGrp="1"/>
          </p:cNvSpPr>
          <p:nvPr>
            <p:ph type="dt" sz="half" idx="10"/>
          </p:nvPr>
        </p:nvSpPr>
        <p:spPr/>
        <p:txBody>
          <a:bodyPr/>
          <a:lstStyle/>
          <a:p>
            <a:pPr>
              <a:defRPr/>
            </a:pPr>
            <a:r>
              <a:rPr lang="en-US"/>
              <a:t>Mar 2017</a:t>
            </a:r>
            <a:endParaRPr lang="en-US" dirty="0"/>
          </a:p>
        </p:txBody>
      </p:sp>
      <p:sp>
        <p:nvSpPr>
          <p:cNvPr id="5" name="Footer Placeholder 4"/>
          <p:cNvSpPr>
            <a:spLocks noGrp="1"/>
          </p:cNvSpPr>
          <p:nvPr>
            <p:ph type="ftr" sz="quarter" idx="11"/>
          </p:nvPr>
        </p:nvSpPr>
        <p:spPr/>
        <p:txBody>
          <a:bodyPr/>
          <a:lstStyle/>
          <a:p>
            <a:pPr>
              <a:defRPr/>
            </a:pPr>
            <a:r>
              <a:rPr lang="en-US"/>
              <a:t>Peter Ecclesine (Self)</a:t>
            </a:r>
          </a:p>
        </p:txBody>
      </p:sp>
      <p:sp>
        <p:nvSpPr>
          <p:cNvPr id="6" name="Slide Number Placeholder 5"/>
          <p:cNvSpPr>
            <a:spLocks noGrp="1"/>
          </p:cNvSpPr>
          <p:nvPr>
            <p:ph type="sldNum" sz="quarter" idx="12"/>
          </p:nvPr>
        </p:nvSpPr>
        <p:spPr/>
        <p:txBody>
          <a:bodyPr/>
          <a:lstStyle/>
          <a:p>
            <a:pPr>
              <a:defRPr/>
            </a:pPr>
            <a:r>
              <a:rPr lang="en-US"/>
              <a:t>Slide </a:t>
            </a:r>
            <a:fld id="{5284E455-25C1-4B8F-B461-78E9C8FDBACA}" type="slidenum">
              <a:rPr lang="en-US" smtClean="0"/>
              <a:pPr>
                <a:defRPr/>
              </a:pPr>
              <a:t>13</a:t>
            </a:fld>
            <a:endParaRPr lang="en-US"/>
          </a:p>
        </p:txBody>
      </p:sp>
    </p:spTree>
    <p:extLst>
      <p:ext uri="{BB962C8B-B14F-4D97-AF65-F5344CB8AC3E}">
        <p14:creationId xmlns:p14="http://schemas.microsoft.com/office/powerpoint/2010/main" val="2989054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proliferation of STA types and their requirement inheritance</a:t>
            </a:r>
          </a:p>
        </p:txBody>
      </p:sp>
      <p:sp>
        <p:nvSpPr>
          <p:cNvPr id="4" name="Date Placeholder 3"/>
          <p:cNvSpPr>
            <a:spLocks noGrp="1"/>
          </p:cNvSpPr>
          <p:nvPr>
            <p:ph type="dt" sz="half" idx="10"/>
          </p:nvPr>
        </p:nvSpPr>
        <p:spPr/>
        <p:txBody>
          <a:bodyPr/>
          <a:lstStyle/>
          <a:p>
            <a:pPr>
              <a:defRPr/>
            </a:pPr>
            <a:r>
              <a:rPr lang="en-US"/>
              <a:t>Mar 2017</a:t>
            </a:r>
            <a:endParaRPr lang="en-US" dirty="0"/>
          </a:p>
        </p:txBody>
      </p:sp>
      <p:sp>
        <p:nvSpPr>
          <p:cNvPr id="5" name="Footer Placeholder 4"/>
          <p:cNvSpPr>
            <a:spLocks noGrp="1"/>
          </p:cNvSpPr>
          <p:nvPr>
            <p:ph type="ftr" sz="quarter" idx="11"/>
          </p:nvPr>
        </p:nvSpPr>
        <p:spPr/>
        <p:txBody>
          <a:bodyPr/>
          <a:lstStyle/>
          <a:p>
            <a:pPr>
              <a:defRPr/>
            </a:pPr>
            <a:r>
              <a:rPr lang="en-US"/>
              <a:t>Peter Ecclesine (Self)</a:t>
            </a:r>
          </a:p>
        </p:txBody>
      </p:sp>
      <p:sp>
        <p:nvSpPr>
          <p:cNvPr id="6" name="Slide Number Placeholder 5"/>
          <p:cNvSpPr>
            <a:spLocks noGrp="1"/>
          </p:cNvSpPr>
          <p:nvPr>
            <p:ph type="sldNum" sz="quarter" idx="12"/>
          </p:nvPr>
        </p:nvSpPr>
        <p:spPr/>
        <p:txBody>
          <a:bodyPr/>
          <a:lstStyle/>
          <a:p>
            <a:pPr>
              <a:defRPr/>
            </a:pPr>
            <a:r>
              <a:rPr lang="en-US"/>
              <a:t>Slide </a:t>
            </a:r>
            <a:fld id="{A2CC4D41-5DD7-4E30-AC49-D50706A72133}" type="slidenum">
              <a:rPr lang="en-US" smtClean="0"/>
              <a:pPr>
                <a:defRPr/>
              </a:pPr>
              <a:t>14</a:t>
            </a:fld>
            <a:endParaRPr lang="en-US" dirty="0"/>
          </a:p>
        </p:txBody>
      </p:sp>
      <p:sp>
        <p:nvSpPr>
          <p:cNvPr id="10" name="TextBox 9"/>
          <p:cNvSpPr txBox="1"/>
          <p:nvPr/>
        </p:nvSpPr>
        <p:spPr>
          <a:xfrm>
            <a:off x="3222306" y="2654783"/>
            <a:ext cx="685800" cy="461665"/>
          </a:xfrm>
          <a:prstGeom prst="rect">
            <a:avLst/>
          </a:prstGeom>
          <a:noFill/>
        </p:spPr>
        <p:txBody>
          <a:bodyPr wrap="square" rtlCol="0">
            <a:spAutoFit/>
          </a:bodyPr>
          <a:lstStyle/>
          <a:p>
            <a:r>
              <a:rPr lang="en-US" dirty="0"/>
              <a:t>HT</a:t>
            </a:r>
          </a:p>
        </p:txBody>
      </p:sp>
      <p:sp>
        <p:nvSpPr>
          <p:cNvPr id="11" name="TextBox 10"/>
          <p:cNvSpPr txBox="1"/>
          <p:nvPr/>
        </p:nvSpPr>
        <p:spPr>
          <a:xfrm>
            <a:off x="4643938" y="2654782"/>
            <a:ext cx="938981" cy="461665"/>
          </a:xfrm>
          <a:prstGeom prst="rect">
            <a:avLst/>
          </a:prstGeom>
          <a:noFill/>
        </p:spPr>
        <p:txBody>
          <a:bodyPr wrap="square" rtlCol="0">
            <a:spAutoFit/>
          </a:bodyPr>
          <a:lstStyle/>
          <a:p>
            <a:r>
              <a:rPr lang="en-US" dirty="0"/>
              <a:t>VHT</a:t>
            </a:r>
          </a:p>
        </p:txBody>
      </p:sp>
      <p:sp>
        <p:nvSpPr>
          <p:cNvPr id="12" name="TextBox 11"/>
          <p:cNvSpPr txBox="1"/>
          <p:nvPr/>
        </p:nvSpPr>
        <p:spPr>
          <a:xfrm>
            <a:off x="5476694" y="4186047"/>
            <a:ext cx="938981" cy="461665"/>
          </a:xfrm>
          <a:prstGeom prst="rect">
            <a:avLst/>
          </a:prstGeom>
          <a:noFill/>
        </p:spPr>
        <p:txBody>
          <a:bodyPr wrap="square" rtlCol="0">
            <a:spAutoFit/>
          </a:bodyPr>
          <a:lstStyle/>
          <a:p>
            <a:r>
              <a:rPr lang="en-US" dirty="0"/>
              <a:t>DMG</a:t>
            </a:r>
          </a:p>
        </p:txBody>
      </p:sp>
      <p:sp>
        <p:nvSpPr>
          <p:cNvPr id="14" name="TextBox 13"/>
          <p:cNvSpPr txBox="1"/>
          <p:nvPr/>
        </p:nvSpPr>
        <p:spPr>
          <a:xfrm>
            <a:off x="4893931" y="1828800"/>
            <a:ext cx="771550" cy="461665"/>
          </a:xfrm>
          <a:prstGeom prst="rect">
            <a:avLst/>
          </a:prstGeom>
          <a:noFill/>
        </p:spPr>
        <p:txBody>
          <a:bodyPr wrap="square" rtlCol="0">
            <a:spAutoFit/>
          </a:bodyPr>
          <a:lstStyle/>
          <a:p>
            <a:r>
              <a:rPr lang="en-US" dirty="0"/>
              <a:t>S1G</a:t>
            </a:r>
          </a:p>
        </p:txBody>
      </p:sp>
      <p:sp>
        <p:nvSpPr>
          <p:cNvPr id="15" name="TextBox 14"/>
          <p:cNvSpPr txBox="1"/>
          <p:nvPr/>
        </p:nvSpPr>
        <p:spPr>
          <a:xfrm>
            <a:off x="7675290" y="4186046"/>
            <a:ext cx="1164252" cy="461665"/>
          </a:xfrm>
          <a:prstGeom prst="rect">
            <a:avLst/>
          </a:prstGeom>
          <a:noFill/>
        </p:spPr>
        <p:txBody>
          <a:bodyPr wrap="square" rtlCol="0">
            <a:spAutoFit/>
          </a:bodyPr>
          <a:lstStyle/>
          <a:p>
            <a:r>
              <a:rPr lang="en-US" dirty="0"/>
              <a:t>EDMG</a:t>
            </a:r>
          </a:p>
        </p:txBody>
      </p:sp>
      <p:sp>
        <p:nvSpPr>
          <p:cNvPr id="16" name="TextBox 15"/>
          <p:cNvSpPr txBox="1"/>
          <p:nvPr/>
        </p:nvSpPr>
        <p:spPr>
          <a:xfrm>
            <a:off x="7093164" y="5061796"/>
            <a:ext cx="1164252" cy="461665"/>
          </a:xfrm>
          <a:prstGeom prst="rect">
            <a:avLst/>
          </a:prstGeom>
          <a:noFill/>
        </p:spPr>
        <p:txBody>
          <a:bodyPr wrap="square" rtlCol="0">
            <a:spAutoFit/>
          </a:bodyPr>
          <a:lstStyle/>
          <a:p>
            <a:r>
              <a:rPr lang="en-US" dirty="0"/>
              <a:t>45MG</a:t>
            </a:r>
          </a:p>
        </p:txBody>
      </p:sp>
      <p:sp>
        <p:nvSpPr>
          <p:cNvPr id="17" name="TextBox 16"/>
          <p:cNvSpPr txBox="1"/>
          <p:nvPr/>
        </p:nvSpPr>
        <p:spPr>
          <a:xfrm>
            <a:off x="6215075" y="2656509"/>
            <a:ext cx="685800" cy="461665"/>
          </a:xfrm>
          <a:prstGeom prst="rect">
            <a:avLst/>
          </a:prstGeom>
          <a:noFill/>
        </p:spPr>
        <p:txBody>
          <a:bodyPr wrap="square" rtlCol="0">
            <a:spAutoFit/>
          </a:bodyPr>
          <a:lstStyle/>
          <a:p>
            <a:r>
              <a:rPr lang="en-US" dirty="0"/>
              <a:t>HE</a:t>
            </a:r>
          </a:p>
        </p:txBody>
      </p:sp>
      <p:sp>
        <p:nvSpPr>
          <p:cNvPr id="18" name="TextBox 17"/>
          <p:cNvSpPr txBox="1"/>
          <p:nvPr/>
        </p:nvSpPr>
        <p:spPr>
          <a:xfrm>
            <a:off x="1676401" y="2654782"/>
            <a:ext cx="810074" cy="461665"/>
          </a:xfrm>
          <a:prstGeom prst="rect">
            <a:avLst/>
          </a:prstGeom>
          <a:noFill/>
        </p:spPr>
        <p:txBody>
          <a:bodyPr wrap="square" rtlCol="0">
            <a:spAutoFit/>
          </a:bodyPr>
          <a:lstStyle/>
          <a:p>
            <a:r>
              <a:rPr lang="en-US" dirty="0" err="1"/>
              <a:t>QoS</a:t>
            </a:r>
            <a:endParaRPr lang="en-US" dirty="0"/>
          </a:p>
        </p:txBody>
      </p:sp>
      <p:sp>
        <p:nvSpPr>
          <p:cNvPr id="19" name="TextBox 18"/>
          <p:cNvSpPr txBox="1"/>
          <p:nvPr/>
        </p:nvSpPr>
        <p:spPr>
          <a:xfrm>
            <a:off x="4068216" y="4425914"/>
            <a:ext cx="938981" cy="461665"/>
          </a:xfrm>
          <a:prstGeom prst="rect">
            <a:avLst/>
          </a:prstGeom>
          <a:noFill/>
        </p:spPr>
        <p:txBody>
          <a:bodyPr wrap="square" rtlCol="0">
            <a:spAutoFit/>
          </a:bodyPr>
          <a:lstStyle/>
          <a:p>
            <a:r>
              <a:rPr lang="en-US" dirty="0"/>
              <a:t>Mesh</a:t>
            </a:r>
          </a:p>
        </p:txBody>
      </p:sp>
      <p:sp>
        <p:nvSpPr>
          <p:cNvPr id="20" name="TextBox 19"/>
          <p:cNvSpPr txBox="1"/>
          <p:nvPr/>
        </p:nvSpPr>
        <p:spPr>
          <a:xfrm>
            <a:off x="4121684" y="5331360"/>
            <a:ext cx="938981" cy="461665"/>
          </a:xfrm>
          <a:prstGeom prst="rect">
            <a:avLst/>
          </a:prstGeom>
          <a:noFill/>
        </p:spPr>
        <p:txBody>
          <a:bodyPr wrap="square" rtlCol="0">
            <a:spAutoFit/>
          </a:bodyPr>
          <a:lstStyle/>
          <a:p>
            <a:r>
              <a:rPr lang="en-US" dirty="0"/>
              <a:t>FILS</a:t>
            </a:r>
          </a:p>
        </p:txBody>
      </p:sp>
      <p:sp>
        <p:nvSpPr>
          <p:cNvPr id="21" name="TextBox 20"/>
          <p:cNvSpPr txBox="1"/>
          <p:nvPr/>
        </p:nvSpPr>
        <p:spPr>
          <a:xfrm>
            <a:off x="4097884" y="5900036"/>
            <a:ext cx="938981" cy="461665"/>
          </a:xfrm>
          <a:prstGeom prst="rect">
            <a:avLst/>
          </a:prstGeom>
          <a:noFill/>
        </p:spPr>
        <p:txBody>
          <a:bodyPr wrap="square" rtlCol="0">
            <a:spAutoFit/>
          </a:bodyPr>
          <a:lstStyle/>
          <a:p>
            <a:r>
              <a:rPr lang="en-US" dirty="0"/>
              <a:t>GLK</a:t>
            </a:r>
          </a:p>
        </p:txBody>
      </p:sp>
      <p:sp>
        <p:nvSpPr>
          <p:cNvPr id="22" name="TextBox 21"/>
          <p:cNvSpPr txBox="1"/>
          <p:nvPr/>
        </p:nvSpPr>
        <p:spPr>
          <a:xfrm>
            <a:off x="7093164" y="4726171"/>
            <a:ext cx="1164252" cy="461665"/>
          </a:xfrm>
          <a:prstGeom prst="rect">
            <a:avLst/>
          </a:prstGeom>
          <a:noFill/>
        </p:spPr>
        <p:txBody>
          <a:bodyPr wrap="square" rtlCol="0">
            <a:spAutoFit/>
          </a:bodyPr>
          <a:lstStyle/>
          <a:p>
            <a:r>
              <a:rPr lang="en-US" dirty="0"/>
              <a:t>CDMG</a:t>
            </a:r>
          </a:p>
        </p:txBody>
      </p:sp>
      <p:cxnSp>
        <p:nvCxnSpPr>
          <p:cNvPr id="24" name="Straight Arrow Connector 23"/>
          <p:cNvCxnSpPr>
            <a:stCxn id="18" idx="3"/>
            <a:endCxn id="10" idx="1"/>
          </p:cNvCxnSpPr>
          <p:nvPr/>
        </p:nvCxnSpPr>
        <p:spPr bwMode="auto">
          <a:xfrm>
            <a:off x="2486475" y="2885615"/>
            <a:ext cx="735831" cy="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26" name="Straight Arrow Connector 25"/>
          <p:cNvCxnSpPr>
            <a:stCxn id="10" idx="3"/>
            <a:endCxn id="11" idx="1"/>
          </p:cNvCxnSpPr>
          <p:nvPr/>
        </p:nvCxnSpPr>
        <p:spPr bwMode="auto">
          <a:xfrm flipV="1">
            <a:off x="3908106" y="2885615"/>
            <a:ext cx="735832" cy="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28" name="Straight Arrow Connector 27"/>
          <p:cNvCxnSpPr>
            <a:stCxn id="11" idx="3"/>
            <a:endCxn id="17" idx="1"/>
          </p:cNvCxnSpPr>
          <p:nvPr/>
        </p:nvCxnSpPr>
        <p:spPr bwMode="auto">
          <a:xfrm>
            <a:off x="5582919" y="2885615"/>
            <a:ext cx="632156" cy="1727"/>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32" name="TextBox 31"/>
          <p:cNvSpPr txBox="1"/>
          <p:nvPr/>
        </p:nvSpPr>
        <p:spPr>
          <a:xfrm>
            <a:off x="6224177" y="1828800"/>
            <a:ext cx="1625803" cy="461665"/>
          </a:xfrm>
          <a:prstGeom prst="rect">
            <a:avLst/>
          </a:prstGeom>
          <a:noFill/>
        </p:spPr>
        <p:txBody>
          <a:bodyPr wrap="square" rtlCol="0">
            <a:spAutoFit/>
          </a:bodyPr>
          <a:lstStyle/>
          <a:p>
            <a:r>
              <a:rPr lang="en-US" dirty="0"/>
              <a:t>S1G relay</a:t>
            </a:r>
          </a:p>
        </p:txBody>
      </p:sp>
      <p:cxnSp>
        <p:nvCxnSpPr>
          <p:cNvPr id="34" name="Straight Arrow Connector 33"/>
          <p:cNvCxnSpPr>
            <a:stCxn id="14" idx="3"/>
            <a:endCxn id="32" idx="1"/>
          </p:cNvCxnSpPr>
          <p:nvPr/>
        </p:nvCxnSpPr>
        <p:spPr bwMode="auto">
          <a:xfrm>
            <a:off x="5665481" y="2059633"/>
            <a:ext cx="558696"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36" name="Straight Arrow Connector 35"/>
          <p:cNvCxnSpPr>
            <a:stCxn id="12" idx="3"/>
            <a:endCxn id="15" idx="1"/>
          </p:cNvCxnSpPr>
          <p:nvPr/>
        </p:nvCxnSpPr>
        <p:spPr bwMode="auto">
          <a:xfrm flipV="1">
            <a:off x="6415675" y="4416879"/>
            <a:ext cx="1259615" cy="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38" name="Straight Arrow Connector 37"/>
          <p:cNvCxnSpPr>
            <a:stCxn id="12" idx="3"/>
            <a:endCxn id="22" idx="1"/>
          </p:cNvCxnSpPr>
          <p:nvPr/>
        </p:nvCxnSpPr>
        <p:spPr bwMode="auto">
          <a:xfrm>
            <a:off x="6415675" y="4416880"/>
            <a:ext cx="677489" cy="540124"/>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40" name="Straight Arrow Connector 39"/>
          <p:cNvCxnSpPr>
            <a:stCxn id="18" idx="3"/>
            <a:endCxn id="19" idx="1"/>
          </p:cNvCxnSpPr>
          <p:nvPr/>
        </p:nvCxnSpPr>
        <p:spPr bwMode="auto">
          <a:xfrm>
            <a:off x="2486475" y="2885615"/>
            <a:ext cx="1581741" cy="1771132"/>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50" name="TextBox 49"/>
          <p:cNvSpPr txBox="1"/>
          <p:nvPr/>
        </p:nvSpPr>
        <p:spPr>
          <a:xfrm>
            <a:off x="5665481" y="3358337"/>
            <a:ext cx="1056700" cy="461665"/>
          </a:xfrm>
          <a:prstGeom prst="rect">
            <a:avLst/>
          </a:prstGeom>
          <a:noFill/>
        </p:spPr>
        <p:txBody>
          <a:bodyPr wrap="none" rtlCol="0">
            <a:spAutoFit/>
          </a:bodyPr>
          <a:lstStyle/>
          <a:p>
            <a:r>
              <a:rPr lang="en-US" dirty="0"/>
              <a:t>TVHT</a:t>
            </a:r>
          </a:p>
        </p:txBody>
      </p:sp>
      <p:cxnSp>
        <p:nvCxnSpPr>
          <p:cNvPr id="52" name="Straight Arrow Connector 51"/>
          <p:cNvCxnSpPr>
            <a:stCxn id="18" idx="3"/>
            <a:endCxn id="12" idx="1"/>
          </p:cNvCxnSpPr>
          <p:nvPr/>
        </p:nvCxnSpPr>
        <p:spPr bwMode="auto">
          <a:xfrm>
            <a:off x="2486475" y="2885615"/>
            <a:ext cx="2990219" cy="1531265"/>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54" name="Straight Arrow Connector 53"/>
          <p:cNvCxnSpPr>
            <a:stCxn id="11" idx="2"/>
            <a:endCxn id="50" idx="1"/>
          </p:cNvCxnSpPr>
          <p:nvPr/>
        </p:nvCxnSpPr>
        <p:spPr bwMode="auto">
          <a:xfrm>
            <a:off x="5113429" y="3116447"/>
            <a:ext cx="552052" cy="472723"/>
          </a:xfrm>
          <a:prstGeom prst="straightConnector1">
            <a:avLst/>
          </a:prstGeom>
          <a:solidFill>
            <a:schemeClr val="accent1"/>
          </a:solidFill>
          <a:ln w="3175" cap="flat" cmpd="sng" algn="ctr">
            <a:solidFill>
              <a:schemeClr val="tx1"/>
            </a:solidFill>
            <a:prstDash val="solid"/>
            <a:round/>
            <a:headEnd type="none" w="sm" len="sm"/>
            <a:tailEnd type="triangle"/>
          </a:ln>
          <a:effectLst/>
        </p:spPr>
      </p:cxnSp>
      <p:cxnSp>
        <p:nvCxnSpPr>
          <p:cNvPr id="56" name="Straight Arrow Connector 55"/>
          <p:cNvCxnSpPr>
            <a:stCxn id="18" idx="3"/>
            <a:endCxn id="14" idx="1"/>
          </p:cNvCxnSpPr>
          <p:nvPr/>
        </p:nvCxnSpPr>
        <p:spPr bwMode="auto">
          <a:xfrm flipV="1">
            <a:off x="2486475" y="2059633"/>
            <a:ext cx="2407456" cy="825982"/>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60" name="TextBox 59"/>
          <p:cNvSpPr txBox="1"/>
          <p:nvPr/>
        </p:nvSpPr>
        <p:spPr>
          <a:xfrm>
            <a:off x="129706" y="4583998"/>
            <a:ext cx="2922261" cy="1569660"/>
          </a:xfrm>
          <a:prstGeom prst="rect">
            <a:avLst/>
          </a:prstGeom>
          <a:noFill/>
        </p:spPr>
        <p:txBody>
          <a:bodyPr wrap="square" rtlCol="0">
            <a:spAutoFit/>
          </a:bodyPr>
          <a:lstStyle/>
          <a:p>
            <a:r>
              <a:rPr lang="en-US" dirty="0"/>
              <a:t>One technique we use to define feature set applicability is the STA type</a:t>
            </a:r>
          </a:p>
        </p:txBody>
      </p:sp>
      <p:sp>
        <p:nvSpPr>
          <p:cNvPr id="66" name="TextBox 65"/>
          <p:cNvSpPr txBox="1"/>
          <p:nvPr/>
        </p:nvSpPr>
        <p:spPr>
          <a:xfrm>
            <a:off x="523427" y="2654782"/>
            <a:ext cx="810074" cy="461665"/>
          </a:xfrm>
          <a:prstGeom prst="rect">
            <a:avLst/>
          </a:prstGeom>
          <a:noFill/>
        </p:spPr>
        <p:txBody>
          <a:bodyPr wrap="square" rtlCol="0">
            <a:spAutoFit/>
          </a:bodyPr>
          <a:lstStyle/>
          <a:p>
            <a:r>
              <a:rPr lang="en-US" dirty="0"/>
              <a:t>STA</a:t>
            </a:r>
          </a:p>
        </p:txBody>
      </p:sp>
      <p:cxnSp>
        <p:nvCxnSpPr>
          <p:cNvPr id="68" name="Straight Arrow Connector 67"/>
          <p:cNvCxnSpPr>
            <a:stCxn id="66" idx="3"/>
            <a:endCxn id="18" idx="1"/>
          </p:cNvCxnSpPr>
          <p:nvPr/>
        </p:nvCxnSpPr>
        <p:spPr bwMode="auto">
          <a:xfrm>
            <a:off x="1333501" y="2885615"/>
            <a:ext cx="342900"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70" name="Straight Arrow Connector 69"/>
          <p:cNvCxnSpPr>
            <a:stCxn id="66" idx="3"/>
            <a:endCxn id="20" idx="1"/>
          </p:cNvCxnSpPr>
          <p:nvPr/>
        </p:nvCxnSpPr>
        <p:spPr bwMode="auto">
          <a:xfrm>
            <a:off x="1333501" y="2885615"/>
            <a:ext cx="2788183" cy="2676578"/>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72" name="Straight Arrow Connector 71"/>
          <p:cNvCxnSpPr>
            <a:stCxn id="66" idx="3"/>
            <a:endCxn id="21" idx="1"/>
          </p:cNvCxnSpPr>
          <p:nvPr/>
        </p:nvCxnSpPr>
        <p:spPr bwMode="auto">
          <a:xfrm>
            <a:off x="1333501" y="2885615"/>
            <a:ext cx="2764383" cy="3245254"/>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76" name="TextBox 75"/>
          <p:cNvSpPr txBox="1"/>
          <p:nvPr/>
        </p:nvSpPr>
        <p:spPr>
          <a:xfrm>
            <a:off x="147019" y="2455938"/>
            <a:ext cx="1415772" cy="369332"/>
          </a:xfrm>
          <a:prstGeom prst="rect">
            <a:avLst/>
          </a:prstGeom>
          <a:noFill/>
        </p:spPr>
        <p:txBody>
          <a:bodyPr wrap="none" rtlCol="0">
            <a:spAutoFit/>
          </a:bodyPr>
          <a:lstStyle/>
          <a:p>
            <a:r>
              <a:rPr lang="en-US" sz="1800" dirty="0"/>
              <a:t>(unadorned)</a:t>
            </a:r>
          </a:p>
        </p:txBody>
      </p:sp>
    </p:spTree>
    <p:extLst>
      <p:ext uri="{BB962C8B-B14F-4D97-AF65-F5344CB8AC3E}">
        <p14:creationId xmlns:p14="http://schemas.microsoft.com/office/powerpoint/2010/main" val="26401899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r>
              <a:rPr lang="en-GB"/>
              <a:t>802.11 Style Guide</a:t>
            </a:r>
          </a:p>
        </p:txBody>
      </p:sp>
      <p:sp>
        <p:nvSpPr>
          <p:cNvPr id="28675" name="Rectangle 3"/>
          <p:cNvSpPr>
            <a:spLocks noGrp="1" noChangeArrowheads="1"/>
          </p:cNvSpPr>
          <p:nvPr>
            <p:ph type="body" idx="1"/>
          </p:nvPr>
        </p:nvSpPr>
        <p:spPr>
          <a:xfrm>
            <a:off x="685800" y="1524000"/>
            <a:ext cx="7772400" cy="4572000"/>
          </a:xfrm>
        </p:spPr>
        <p:txBody>
          <a:bodyPr/>
          <a:lstStyle/>
          <a:p>
            <a:r>
              <a:rPr lang="en-GB" dirty="0"/>
              <a:t>See 11-09-1034-11-0000-wg11-style-guide.doc</a:t>
            </a:r>
          </a:p>
          <a:p>
            <a:pPr lvl="1"/>
            <a:r>
              <a:rPr lang="en-US" dirty="0"/>
              <a:t>We updated 802.11 </a:t>
            </a:r>
            <a:r>
              <a:rPr lang="en-US" dirty="0" err="1"/>
              <a:t>WG</a:t>
            </a:r>
            <a:r>
              <a:rPr lang="en-US" dirty="0"/>
              <a:t> Style Guide based on 2012 IEEE Standards Style Manual and consistency changes in final publication of the 802.11 standard</a:t>
            </a:r>
            <a:endParaRPr lang="en-GB" dirty="0"/>
          </a:p>
          <a:p>
            <a:r>
              <a:rPr lang="en-US" b="0" dirty="0"/>
              <a:t>Editor’s responsibility includes checking the </a:t>
            </a:r>
            <a:r>
              <a:rPr lang="en-US" dirty="0"/>
              <a:t>2014 IEEE Standards Style Manual </a:t>
            </a:r>
            <a:r>
              <a:rPr lang="en-US" b="0" dirty="0"/>
              <a:t>when creating or updating drafts. </a:t>
            </a:r>
            <a:r>
              <a:rPr lang="en-GB" u="sng" dirty="0">
                <a:hlinkClick r:id="rId3"/>
              </a:rPr>
              <a:t>https://development.standards.ieee.org/myproject/Public/mytools/draft/styleman.pdf</a:t>
            </a:r>
            <a:endParaRPr lang="en-US" b="0" dirty="0"/>
          </a:p>
          <a:p>
            <a:r>
              <a:rPr lang="en-US" b="0" dirty="0"/>
              <a:t>Submissions with draft text should conform to both the </a:t>
            </a:r>
            <a:r>
              <a:rPr lang="en-US" b="0" dirty="0" err="1"/>
              <a:t>WG11</a:t>
            </a:r>
            <a:r>
              <a:rPr lang="en-US" b="0" dirty="0"/>
              <a:t> Style Guide and IEEE Standards Style Manual</a:t>
            </a:r>
          </a:p>
          <a:p>
            <a:r>
              <a:rPr lang="en-US" b="0" dirty="0"/>
              <a:t>Note that the Style Guide evolves with our practice, expect a revision in March</a:t>
            </a:r>
          </a:p>
          <a:p>
            <a:pPr>
              <a:buFontTx/>
              <a:buNone/>
            </a:pPr>
            <a:endParaRPr lang="en-GB" dirty="0"/>
          </a:p>
        </p:txBody>
      </p:sp>
      <p:sp>
        <p:nvSpPr>
          <p:cNvPr id="28676" name="Slide Number Placeholder 4"/>
          <p:cNvSpPr>
            <a:spLocks noGrp="1"/>
          </p:cNvSpPr>
          <p:nvPr>
            <p:ph type="sldNum" sz="quarter" idx="12"/>
          </p:nvPr>
        </p:nvSpPr>
        <p:spPr>
          <a:noFill/>
        </p:spPr>
        <p:txBody>
          <a:bodyPr/>
          <a:lstStyle/>
          <a:p>
            <a:r>
              <a:rPr lang="en-US"/>
              <a:t>Slide </a:t>
            </a:r>
            <a:fld id="{47D261DD-C19A-4D33-B792-98F42174A4BE}" type="slidenum">
              <a:rPr lang="en-US" smtClean="0"/>
              <a:pPr/>
              <a:t>15</a:t>
            </a:fld>
            <a:endParaRPr lang="en-US"/>
          </a:p>
        </p:txBody>
      </p:sp>
      <p:sp>
        <p:nvSpPr>
          <p:cNvPr id="28677" name="Footer Placeholder 5"/>
          <p:cNvSpPr>
            <a:spLocks noGrp="1"/>
          </p:cNvSpPr>
          <p:nvPr>
            <p:ph type="ftr" sz="quarter" idx="11"/>
          </p:nvPr>
        </p:nvSpPr>
        <p:spPr>
          <a:noFill/>
        </p:spPr>
        <p:txBody>
          <a:bodyPr/>
          <a:lstStyle/>
          <a:p>
            <a:r>
              <a:rPr lang="en-US"/>
              <a:t>Peter Ecclesine (Self)</a:t>
            </a:r>
          </a:p>
        </p:txBody>
      </p:sp>
      <p:sp>
        <p:nvSpPr>
          <p:cNvPr id="28678" name="Date Placeholder 5"/>
          <p:cNvSpPr>
            <a:spLocks noGrp="1"/>
          </p:cNvSpPr>
          <p:nvPr>
            <p:ph type="dt" sz="quarter" idx="10"/>
          </p:nvPr>
        </p:nvSpPr>
        <p:spPr>
          <a:noFill/>
        </p:spPr>
        <p:txBody>
          <a:bodyPr/>
          <a:lstStyle/>
          <a:p>
            <a:r>
              <a:rPr lang="en-US"/>
              <a:t>Mar 2017</a:t>
            </a:r>
          </a:p>
        </p:txBody>
      </p:sp>
    </p:spTree>
    <p:extLst>
      <p:ext uri="{BB962C8B-B14F-4D97-AF65-F5344CB8AC3E}">
        <p14:creationId xmlns:p14="http://schemas.microsoft.com/office/powerpoint/2010/main" val="32983821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802.11 Editor’s Guide</a:t>
            </a:r>
          </a:p>
        </p:txBody>
      </p:sp>
      <p:sp>
        <p:nvSpPr>
          <p:cNvPr id="3" name="Content Placeholder 2"/>
          <p:cNvSpPr>
            <a:spLocks noGrp="1"/>
          </p:cNvSpPr>
          <p:nvPr>
            <p:ph idx="1"/>
          </p:nvPr>
        </p:nvSpPr>
        <p:spPr/>
        <p:txBody>
          <a:bodyPr/>
          <a:lstStyle/>
          <a:p>
            <a:r>
              <a:rPr lang="en-GB" sz="2000" dirty="0">
                <a:hlinkClick r:id="rId2"/>
              </a:rPr>
              <a:t>https://mentor.ieee.org/802.11/dcn/11/11-11-0875-04-0000-editor-s-guide.docx</a:t>
            </a:r>
            <a:endParaRPr lang="en-GB" sz="2000" dirty="0"/>
          </a:p>
          <a:p>
            <a:r>
              <a:rPr lang="en-GB" dirty="0"/>
              <a:t>This document contains material relevant to the job of being an 802.11 editor.</a:t>
            </a:r>
            <a:endParaRPr lang="en-US" dirty="0"/>
          </a:p>
          <a:p>
            <a:r>
              <a:rPr lang="en-GB" dirty="0"/>
              <a:t>It is recommended that editors read this material before they start, as it may avoid them needlessly re-inventing the wheel. Frame 12 is used at IEEE-SA.</a:t>
            </a:r>
            <a:endParaRPr lang="en-US" dirty="0"/>
          </a:p>
          <a:p>
            <a:r>
              <a:rPr lang="en-US" dirty="0"/>
              <a:t>Creating a Redline, Graphics, Numbering and ANA, Source Control. Sub-version server for source control.</a:t>
            </a:r>
          </a:p>
          <a:p>
            <a:r>
              <a:rPr lang="en-US" dirty="0"/>
              <a:t>Comment Resolution and Publication</a:t>
            </a:r>
          </a:p>
        </p:txBody>
      </p:sp>
      <p:sp>
        <p:nvSpPr>
          <p:cNvPr id="4" name="Date Placeholder 3"/>
          <p:cNvSpPr>
            <a:spLocks noGrp="1"/>
          </p:cNvSpPr>
          <p:nvPr>
            <p:ph type="dt" sz="half" idx="10"/>
          </p:nvPr>
        </p:nvSpPr>
        <p:spPr/>
        <p:txBody>
          <a:bodyPr/>
          <a:lstStyle/>
          <a:p>
            <a:pPr>
              <a:defRPr/>
            </a:pPr>
            <a:r>
              <a:rPr lang="en-US"/>
              <a:t>Mar 2017</a:t>
            </a:r>
            <a:endParaRPr lang="en-US" dirty="0"/>
          </a:p>
        </p:txBody>
      </p:sp>
      <p:sp>
        <p:nvSpPr>
          <p:cNvPr id="5" name="Footer Placeholder 4"/>
          <p:cNvSpPr>
            <a:spLocks noGrp="1"/>
          </p:cNvSpPr>
          <p:nvPr>
            <p:ph type="ftr" sz="quarter" idx="11"/>
          </p:nvPr>
        </p:nvSpPr>
        <p:spPr/>
        <p:txBody>
          <a:bodyPr/>
          <a:lstStyle/>
          <a:p>
            <a:pPr>
              <a:defRPr/>
            </a:pPr>
            <a:r>
              <a:rPr lang="en-US"/>
              <a:t>Peter Ecclesine (Self)</a:t>
            </a:r>
          </a:p>
        </p:txBody>
      </p:sp>
      <p:sp>
        <p:nvSpPr>
          <p:cNvPr id="6" name="Slide Number Placeholder 5"/>
          <p:cNvSpPr>
            <a:spLocks noGrp="1"/>
          </p:cNvSpPr>
          <p:nvPr>
            <p:ph type="sldNum" sz="quarter" idx="12"/>
          </p:nvPr>
        </p:nvSpPr>
        <p:spPr/>
        <p:txBody>
          <a:bodyPr/>
          <a:lstStyle/>
          <a:p>
            <a:pPr>
              <a:defRPr/>
            </a:pPr>
            <a:r>
              <a:rPr lang="en-US"/>
              <a:t>Slide </a:t>
            </a:r>
            <a:fld id="{5284E455-25C1-4B8F-B461-78E9C8FDBACA}" type="slidenum">
              <a:rPr lang="en-US" smtClean="0"/>
              <a:pPr>
                <a:defRPr/>
              </a:pPr>
              <a:t>16</a:t>
            </a:fld>
            <a:endParaRPr lang="en-US"/>
          </a:p>
        </p:txBody>
      </p:sp>
    </p:spTree>
    <p:extLst>
      <p:ext uri="{BB962C8B-B14F-4D97-AF65-F5344CB8AC3E}">
        <p14:creationId xmlns:p14="http://schemas.microsoft.com/office/powerpoint/2010/main" val="2871874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Number Placeholder 5"/>
          <p:cNvSpPr>
            <a:spLocks noGrp="1"/>
          </p:cNvSpPr>
          <p:nvPr>
            <p:ph type="sldNum" sz="quarter" idx="12"/>
          </p:nvPr>
        </p:nvSpPr>
        <p:spPr>
          <a:xfrm>
            <a:off x="4357688" y="6475413"/>
            <a:ext cx="504825" cy="182562"/>
          </a:xfrm>
          <a:noFill/>
        </p:spPr>
        <p:txBody>
          <a:bodyPr/>
          <a:lstStyle/>
          <a:p>
            <a:r>
              <a:rPr lang="en-US"/>
              <a:t>Slide </a:t>
            </a:r>
            <a:fld id="{267CEDAE-0893-43B3-92C5-6D110BF9235A}" type="slidenum">
              <a:rPr lang="en-US" smtClean="0"/>
              <a:pPr/>
              <a:t>17</a:t>
            </a:fld>
            <a:endParaRPr lang="en-US"/>
          </a:p>
        </p:txBody>
      </p:sp>
      <p:sp>
        <p:nvSpPr>
          <p:cNvPr id="29699" name="Rectangle 4"/>
          <p:cNvSpPr>
            <a:spLocks noGrp="1" noChangeArrowheads="1"/>
          </p:cNvSpPr>
          <p:nvPr>
            <p:ph type="title"/>
          </p:nvPr>
        </p:nvSpPr>
        <p:spPr>
          <a:xfrm>
            <a:off x="685800" y="685800"/>
            <a:ext cx="7772400" cy="685800"/>
          </a:xfrm>
        </p:spPr>
        <p:txBody>
          <a:bodyPr/>
          <a:lstStyle/>
          <a:p>
            <a:r>
              <a:rPr lang="en-US" dirty="0"/>
              <a:t>Editor Amendment Ordering</a:t>
            </a:r>
          </a:p>
        </p:txBody>
      </p:sp>
      <p:graphicFrame>
        <p:nvGraphicFramePr>
          <p:cNvPr id="14461" name="Group 125"/>
          <p:cNvGraphicFramePr>
            <a:graphicFrameLocks noGrp="1"/>
          </p:cNvGraphicFramePr>
          <p:nvPr>
            <p:ph idx="1"/>
            <p:extLst>
              <p:ext uri="{D42A27DB-BD31-4B8C-83A1-F6EECF244321}">
                <p14:modId xmlns:p14="http://schemas.microsoft.com/office/powerpoint/2010/main" val="2003804230"/>
              </p:ext>
            </p:extLst>
          </p:nvPr>
        </p:nvGraphicFramePr>
        <p:xfrm>
          <a:off x="914400" y="2398816"/>
          <a:ext cx="7772400" cy="3757822"/>
        </p:xfrm>
        <a:graphic>
          <a:graphicData uri="http://schemas.openxmlformats.org/drawingml/2006/table">
            <a:tbl>
              <a:tblPr/>
              <a:tblGrid>
                <a:gridCol w="2894013">
                  <a:extLst>
                    <a:ext uri="{9D8B030D-6E8A-4147-A177-3AD203B41FA5}">
                      <a16:colId xmlns:a16="http://schemas.microsoft.com/office/drawing/2014/main" xmlns="" val="20000"/>
                    </a:ext>
                  </a:extLst>
                </a:gridCol>
                <a:gridCol w="2284412">
                  <a:extLst>
                    <a:ext uri="{9D8B030D-6E8A-4147-A177-3AD203B41FA5}">
                      <a16:colId xmlns:a16="http://schemas.microsoft.com/office/drawing/2014/main" xmlns="" val="20001"/>
                    </a:ext>
                  </a:extLst>
                </a:gridCol>
                <a:gridCol w="2593975">
                  <a:extLst>
                    <a:ext uri="{9D8B030D-6E8A-4147-A177-3AD203B41FA5}">
                      <a16:colId xmlns:a16="http://schemas.microsoft.com/office/drawing/2014/main" xmlns="" val="20002"/>
                    </a:ext>
                  </a:extLst>
                </a:gridCol>
              </a:tblGrid>
              <a:tr h="734692">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Amendment Number</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a:ln>
                            <a:noFill/>
                          </a:ln>
                          <a:solidFill>
                            <a:schemeClr val="tx1"/>
                          </a:solidFill>
                          <a:effectLst/>
                          <a:latin typeface="Times New Roman" pitchFamily="18" charset="0"/>
                        </a:rPr>
                        <a:t>Task Group</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Projected REVCOM Date</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xmlns="" val="10000"/>
                  </a:ext>
                </a:extLst>
              </a:tr>
              <a:tr h="360786">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smtClean="0">
                          <a:ln>
                            <a:noFill/>
                          </a:ln>
                          <a:solidFill>
                            <a:schemeClr val="tx1"/>
                          </a:solidFill>
                          <a:effectLst/>
                          <a:latin typeface="Times New Roman" pitchFamily="18" charset="0"/>
                        </a:rPr>
                        <a:t>802.11-2016</a:t>
                      </a:r>
                      <a:endParaRPr kumimoji="0" lang="en-US" sz="1400" b="0" i="0" u="none" strike="noStrike" cap="none" normalizeH="0" baseline="0" dirty="0">
                        <a:ln>
                          <a:noFill/>
                        </a:ln>
                        <a:solidFill>
                          <a:schemeClr val="tx1"/>
                        </a:solidFill>
                        <a:effectLst/>
                        <a:latin typeface="Times New Roman" pitchFamily="18"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US" sz="14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a:ln>
                            <a:noFill/>
                          </a:ln>
                          <a:solidFill>
                            <a:schemeClr val="tx1"/>
                          </a:solidFill>
                          <a:effectLst/>
                          <a:latin typeface="Times New Roman" pitchFamily="18" charset="0"/>
                        </a:rPr>
                        <a:t>Dec 2016</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xmlns="" val="10001"/>
                  </a:ext>
                </a:extLst>
              </a:tr>
              <a:tr h="360786">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a:ln>
                            <a:noFill/>
                          </a:ln>
                          <a:solidFill>
                            <a:schemeClr val="tx1"/>
                          </a:solidFill>
                          <a:effectLst/>
                          <a:latin typeface="Times New Roman" pitchFamily="18" charset="0"/>
                        </a:rPr>
                        <a:t>802.11-2016 Amendment 1</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err="1">
                          <a:ln>
                            <a:noFill/>
                          </a:ln>
                          <a:solidFill>
                            <a:schemeClr val="tx1"/>
                          </a:solidFill>
                          <a:effectLst/>
                          <a:latin typeface="Times New Roman" pitchFamily="18" charset="0"/>
                        </a:rPr>
                        <a:t>TGai</a:t>
                      </a:r>
                      <a:endParaRPr kumimoji="0" lang="en-US" sz="14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a:ln>
                            <a:noFill/>
                          </a:ln>
                          <a:solidFill>
                            <a:schemeClr val="tx1"/>
                          </a:solidFill>
                          <a:effectLst/>
                          <a:latin typeface="Times New Roman" pitchFamily="18" charset="0"/>
                        </a:rPr>
                        <a:t>Dec 2016</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xmlns="" val="10002"/>
                  </a:ext>
                </a:extLst>
              </a:tr>
              <a:tr h="360786">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a:ln>
                            <a:noFill/>
                          </a:ln>
                          <a:solidFill>
                            <a:schemeClr val="tx1"/>
                          </a:solidFill>
                          <a:effectLst/>
                          <a:latin typeface="Times New Roman" pitchFamily="18" charset="0"/>
                        </a:rPr>
                        <a:t>802.11-2016 Amendment 2</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err="1">
                          <a:ln>
                            <a:noFill/>
                          </a:ln>
                          <a:solidFill>
                            <a:schemeClr val="tx1"/>
                          </a:solidFill>
                          <a:effectLst/>
                          <a:latin typeface="Times New Roman" pitchFamily="18" charset="0"/>
                        </a:rPr>
                        <a:t>TGah</a:t>
                      </a:r>
                      <a:endParaRPr kumimoji="0" lang="en-US" sz="14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a:ln>
                            <a:noFill/>
                          </a:ln>
                          <a:solidFill>
                            <a:schemeClr val="tx1"/>
                          </a:solidFill>
                          <a:effectLst/>
                          <a:latin typeface="Times New Roman" pitchFamily="18" charset="0"/>
                        </a:rPr>
                        <a:t>Dec 2016</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xmlns="" val="10003"/>
                  </a:ext>
                </a:extLst>
              </a:tr>
              <a:tr h="360786">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a:ln>
                            <a:noFill/>
                          </a:ln>
                          <a:solidFill>
                            <a:schemeClr val="tx1"/>
                          </a:solidFill>
                          <a:effectLst/>
                          <a:latin typeface="Times New Roman" pitchFamily="18" charset="0"/>
                        </a:rPr>
                        <a:t>802.11-2016 Amendment 3</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err="1">
                          <a:ln>
                            <a:noFill/>
                          </a:ln>
                          <a:solidFill>
                            <a:schemeClr val="tx1"/>
                          </a:solidFill>
                          <a:effectLst/>
                          <a:latin typeface="Times New Roman" pitchFamily="18" charset="0"/>
                        </a:rPr>
                        <a:t>TGaq</a:t>
                      </a:r>
                      <a:r>
                        <a:rPr kumimoji="0" lang="en-US" sz="1400" b="0" i="0" u="none" strike="noStrike" cap="none" normalizeH="0" baseline="0" dirty="0">
                          <a:ln>
                            <a:noFill/>
                          </a:ln>
                          <a:solidFill>
                            <a:schemeClr val="tx1"/>
                          </a:solidFill>
                          <a:effectLst/>
                          <a:latin typeface="Times New Roman" pitchFamily="18" charset="0"/>
                        </a:rPr>
                        <a:t> - </a:t>
                      </a:r>
                      <a:r>
                        <a:rPr kumimoji="0" lang="en-US" sz="1400" b="0" i="0" u="none" strike="noStrike" cap="none" normalizeH="0" baseline="0" dirty="0" smtClean="0">
                          <a:ln>
                            <a:noFill/>
                          </a:ln>
                          <a:solidFill>
                            <a:srgbClr val="FF0000"/>
                          </a:solidFill>
                          <a:effectLst/>
                          <a:latin typeface="Times New Roman" pitchFamily="18" charset="0"/>
                        </a:rPr>
                        <a:t>74</a:t>
                      </a:r>
                      <a:endParaRPr kumimoji="0" lang="en-US" sz="1400" b="0" i="0" u="none" strike="noStrike" cap="none" normalizeH="0" baseline="0" dirty="0">
                        <a:ln>
                          <a:noFill/>
                        </a:ln>
                        <a:solidFill>
                          <a:srgbClr val="FF0000"/>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rgbClr val="FF0000"/>
                          </a:solidFill>
                          <a:effectLst/>
                          <a:latin typeface="Times New Roman" pitchFamily="18" charset="0"/>
                        </a:rPr>
                        <a:t>July 2017</a:t>
                      </a:r>
                      <a:endParaRPr kumimoji="0" lang="en-US" sz="1400" b="0" i="0" u="none" strike="noStrike" cap="none" normalizeH="0" baseline="0" dirty="0">
                        <a:ln>
                          <a:noFill/>
                        </a:ln>
                        <a:solidFill>
                          <a:srgbClr val="FF0000"/>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xmlns="" val="10004"/>
                  </a:ext>
                </a:extLst>
              </a:tr>
              <a:tr h="18039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a:ln>
                            <a:noFill/>
                          </a:ln>
                          <a:solidFill>
                            <a:schemeClr val="tx1"/>
                          </a:solidFill>
                          <a:effectLst/>
                          <a:latin typeface="Times New Roman" pitchFamily="18" charset="0"/>
                        </a:rPr>
                        <a:t>802.11-2016 Amendment 4</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err="1">
                          <a:ln>
                            <a:noFill/>
                          </a:ln>
                          <a:solidFill>
                            <a:schemeClr val="tx1"/>
                          </a:solidFill>
                          <a:effectLst/>
                          <a:latin typeface="Times New Roman" pitchFamily="18" charset="0"/>
                        </a:rPr>
                        <a:t>TGaj</a:t>
                      </a:r>
                      <a:r>
                        <a:rPr kumimoji="0" lang="en-US" sz="1400" b="0" i="0" u="none" strike="noStrike" cap="none" normalizeH="0" baseline="0" dirty="0">
                          <a:ln>
                            <a:noFill/>
                          </a:ln>
                          <a:solidFill>
                            <a:schemeClr val="tx1"/>
                          </a:solidFill>
                          <a:effectLst/>
                          <a:latin typeface="Times New Roman" pitchFamily="18" charset="0"/>
                        </a:rPr>
                        <a:t> - </a:t>
                      </a:r>
                      <a:r>
                        <a:rPr kumimoji="0" lang="en-US" sz="1400" b="0" i="0" u="none" strike="noStrike" cap="none" normalizeH="0" baseline="0" dirty="0" smtClean="0">
                          <a:ln>
                            <a:noFill/>
                          </a:ln>
                          <a:solidFill>
                            <a:srgbClr val="FF0000"/>
                          </a:solidFill>
                          <a:effectLst/>
                          <a:latin typeface="Times New Roman" pitchFamily="18" charset="0"/>
                        </a:rPr>
                        <a:t>321</a:t>
                      </a:r>
                      <a:endParaRPr kumimoji="0" lang="en-US" sz="1400" b="0" i="0" u="none" strike="noStrike" cap="none" normalizeH="0" baseline="0" dirty="0">
                        <a:ln>
                          <a:noFill/>
                        </a:ln>
                        <a:solidFill>
                          <a:srgbClr val="FF0000"/>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September 2017</a:t>
                      </a:r>
                      <a:endParaRPr kumimoji="0" lang="en-US" sz="14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xmlns="" val="10005"/>
                  </a:ext>
                </a:extLst>
              </a:tr>
              <a:tr h="180393">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a:ln>
                            <a:noFill/>
                          </a:ln>
                          <a:solidFill>
                            <a:schemeClr val="tx1"/>
                          </a:solidFill>
                          <a:effectLst/>
                          <a:latin typeface="Times New Roman" pitchFamily="18" charset="0"/>
                        </a:rPr>
                        <a:t>802.11-2016 Amendment 5</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err="1">
                          <a:ln>
                            <a:noFill/>
                          </a:ln>
                          <a:solidFill>
                            <a:schemeClr val="tx1"/>
                          </a:solidFill>
                          <a:effectLst/>
                          <a:latin typeface="Times New Roman" pitchFamily="18" charset="0"/>
                        </a:rPr>
                        <a:t>TGak</a:t>
                      </a:r>
                      <a:r>
                        <a:rPr kumimoji="0" lang="en-US" sz="1400" b="0" i="0" u="none" strike="noStrike" cap="none" normalizeH="0" baseline="0" dirty="0">
                          <a:ln>
                            <a:noFill/>
                          </a:ln>
                          <a:solidFill>
                            <a:schemeClr val="tx1"/>
                          </a:solidFill>
                          <a:effectLst/>
                          <a:latin typeface="Times New Roman" pitchFamily="18" charset="0"/>
                        </a:rPr>
                        <a:t> - </a:t>
                      </a:r>
                      <a:r>
                        <a:rPr kumimoji="0" lang="en-US" sz="1400" b="0" i="0" u="none" strike="noStrike" cap="none" normalizeH="0" baseline="0" dirty="0" smtClean="0">
                          <a:ln>
                            <a:noFill/>
                          </a:ln>
                          <a:solidFill>
                            <a:srgbClr val="FF0000"/>
                          </a:solidFill>
                          <a:effectLst/>
                          <a:latin typeface="Times New Roman" pitchFamily="18" charset="0"/>
                        </a:rPr>
                        <a:t>98</a:t>
                      </a:r>
                      <a:endParaRPr kumimoji="0" lang="en-US" sz="1400" b="0" i="0" u="none" strike="noStrike" cap="none" normalizeH="0" baseline="0" dirty="0">
                        <a:ln>
                          <a:noFill/>
                        </a:ln>
                        <a:solidFill>
                          <a:srgbClr val="FF0000"/>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a:ln>
                            <a:noFill/>
                          </a:ln>
                          <a:solidFill>
                            <a:schemeClr val="tx1"/>
                          </a:solidFill>
                          <a:effectLst/>
                          <a:latin typeface="Times New Roman" pitchFamily="18" charset="0"/>
                        </a:rPr>
                        <a:t>Jan 2018</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xmlns="" val="10006"/>
                  </a:ext>
                </a:extLst>
              </a:tr>
              <a:tr h="18039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a:ln>
                            <a:noFill/>
                          </a:ln>
                          <a:solidFill>
                            <a:schemeClr val="tx1"/>
                          </a:solidFill>
                          <a:effectLst/>
                          <a:latin typeface="Times New Roman" pitchFamily="18" charset="0"/>
                        </a:rPr>
                        <a:t>802.11-2016 Amendment 6</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a:ln>
                            <a:noFill/>
                          </a:ln>
                          <a:solidFill>
                            <a:schemeClr val="tx1"/>
                          </a:solidFill>
                          <a:effectLst/>
                          <a:latin typeface="Times New Roman" pitchFamily="18" charset="0"/>
                        </a:rPr>
                        <a:t>TGax – </a:t>
                      </a:r>
                      <a:r>
                        <a:rPr kumimoji="0" lang="en-US" sz="1400" b="0" i="0" u="none" strike="noStrike" cap="none" normalizeH="0" baseline="0" dirty="0" smtClean="0">
                          <a:ln>
                            <a:noFill/>
                          </a:ln>
                          <a:solidFill>
                            <a:srgbClr val="FF0000"/>
                          </a:solidFill>
                          <a:effectLst/>
                          <a:latin typeface="Times New Roman" pitchFamily="18" charset="0"/>
                        </a:rPr>
                        <a:t>453</a:t>
                      </a:r>
                      <a:endParaRPr kumimoji="0" lang="en-US" sz="1400" b="0" i="0" u="none" strike="noStrike" cap="none" normalizeH="0" baseline="0" dirty="0">
                        <a:ln>
                          <a:noFill/>
                        </a:ln>
                        <a:solidFill>
                          <a:srgbClr val="FF0000"/>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a:ln>
                            <a:noFill/>
                          </a:ln>
                          <a:solidFill>
                            <a:schemeClr val="tx1"/>
                          </a:solidFill>
                          <a:effectLst/>
                          <a:latin typeface="Times New Roman" pitchFamily="18" charset="0"/>
                        </a:rPr>
                        <a:t>Dec 2018</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xmlns="" val="10007"/>
                  </a:ext>
                </a:extLst>
              </a:tr>
              <a:tr h="18039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a:ln>
                            <a:noFill/>
                          </a:ln>
                          <a:solidFill>
                            <a:schemeClr val="tx1"/>
                          </a:solidFill>
                          <a:effectLst/>
                          <a:latin typeface="Times New Roman" pitchFamily="18" charset="0"/>
                        </a:rPr>
                        <a:t>802.11-2016 Amendment 7</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err="1">
                          <a:ln>
                            <a:noFill/>
                          </a:ln>
                          <a:solidFill>
                            <a:schemeClr val="tx1"/>
                          </a:solidFill>
                          <a:effectLst/>
                          <a:latin typeface="Times New Roman" pitchFamily="18" charset="0"/>
                        </a:rPr>
                        <a:t>TGay</a:t>
                      </a:r>
                      <a:r>
                        <a:rPr kumimoji="0" lang="en-US" sz="1400" b="0" i="0" u="none" strike="noStrike" cap="none" normalizeH="0" baseline="0" dirty="0">
                          <a:ln>
                            <a:noFill/>
                          </a:ln>
                          <a:solidFill>
                            <a:schemeClr val="tx1"/>
                          </a:solidFill>
                          <a:effectLst/>
                          <a:latin typeface="Times New Roman" pitchFamily="18" charset="0"/>
                        </a:rPr>
                        <a:t> - </a:t>
                      </a:r>
                      <a:r>
                        <a:rPr kumimoji="0" lang="en-US" sz="1400" b="0" i="0" u="none" strike="noStrike" cap="none" normalizeH="0" baseline="0" dirty="0" smtClean="0">
                          <a:ln>
                            <a:noFill/>
                          </a:ln>
                          <a:solidFill>
                            <a:srgbClr val="FF0000"/>
                          </a:solidFill>
                          <a:effectLst/>
                          <a:latin typeface="Times New Roman" pitchFamily="18" charset="0"/>
                        </a:rPr>
                        <a:t>193</a:t>
                      </a:r>
                      <a:endParaRPr kumimoji="0" lang="en-US" sz="1400" b="0" i="0" u="none" strike="noStrike" cap="none" normalizeH="0" baseline="0" dirty="0">
                        <a:ln>
                          <a:noFill/>
                        </a:ln>
                        <a:solidFill>
                          <a:srgbClr val="FF0000"/>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a:ln>
                            <a:noFill/>
                          </a:ln>
                          <a:solidFill>
                            <a:schemeClr val="tx1"/>
                          </a:solidFill>
                          <a:effectLst/>
                          <a:latin typeface="Times New Roman" pitchFamily="18" charset="0"/>
                        </a:rPr>
                        <a:t>Nov 2019</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xmlns="" val="10008"/>
                  </a:ext>
                </a:extLst>
              </a:tr>
              <a:tr h="360786">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a:ln>
                            <a:noFill/>
                          </a:ln>
                          <a:solidFill>
                            <a:schemeClr val="tx1"/>
                          </a:solidFill>
                          <a:effectLst/>
                          <a:latin typeface="Times New Roman" pitchFamily="18" charset="0"/>
                        </a:rPr>
                        <a:t>802.11-2016 Amendment 8</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err="1">
                          <a:ln>
                            <a:noFill/>
                          </a:ln>
                          <a:solidFill>
                            <a:schemeClr val="tx1"/>
                          </a:solidFill>
                          <a:effectLst/>
                          <a:latin typeface="Times New Roman" pitchFamily="18" charset="0"/>
                        </a:rPr>
                        <a:t>TGaz</a:t>
                      </a:r>
                      <a:endParaRPr kumimoji="0" lang="en-US" sz="14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a:ln>
                            <a:noFill/>
                          </a:ln>
                          <a:solidFill>
                            <a:srgbClr val="FF0000"/>
                          </a:solidFill>
                          <a:effectLst/>
                          <a:latin typeface="Times New Roman" pitchFamily="18" charset="0"/>
                        </a:rPr>
                        <a:t>Mar 2021</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xmlns="" val="10009"/>
                  </a:ext>
                </a:extLst>
              </a:tr>
            </a:tbl>
          </a:graphicData>
        </a:graphic>
      </p:graphicFrame>
      <p:sp>
        <p:nvSpPr>
          <p:cNvPr id="29754" name="Rectangle 65"/>
          <p:cNvSpPr>
            <a:spLocks noChangeArrowheads="1"/>
          </p:cNvSpPr>
          <p:nvPr/>
        </p:nvSpPr>
        <p:spPr bwMode="auto">
          <a:xfrm>
            <a:off x="533400" y="1219200"/>
            <a:ext cx="7924800" cy="1143000"/>
          </a:xfrm>
          <a:prstGeom prst="rect">
            <a:avLst/>
          </a:prstGeom>
          <a:noFill/>
          <a:ln w="9525">
            <a:noFill/>
            <a:miter lim="800000"/>
            <a:headEnd/>
            <a:tailEnd/>
          </a:ln>
        </p:spPr>
        <p:txBody>
          <a:bodyPr lIns="92075" tIns="46038" rIns="92075" bIns="46038"/>
          <a:lstStyle/>
          <a:p>
            <a:pPr marL="342900" indent="-342900">
              <a:lnSpc>
                <a:spcPct val="80000"/>
              </a:lnSpc>
              <a:spcBef>
                <a:spcPct val="20000"/>
              </a:spcBef>
              <a:buFontTx/>
              <a:buChar char="•"/>
            </a:pPr>
            <a:r>
              <a:rPr lang="en-US" sz="1400" b="1" dirty="0"/>
              <a:t>Data as of </a:t>
            </a:r>
            <a:r>
              <a:rPr lang="en-US" sz="1400" b="1" dirty="0">
                <a:solidFill>
                  <a:srgbClr val="FF0000"/>
                </a:solidFill>
              </a:rPr>
              <a:t>Mar 2017</a:t>
            </a:r>
          </a:p>
          <a:p>
            <a:pPr marL="342900" indent="-342900">
              <a:lnSpc>
                <a:spcPct val="80000"/>
              </a:lnSpc>
              <a:spcBef>
                <a:spcPct val="20000"/>
              </a:spcBef>
              <a:buFontTx/>
              <a:buChar char="•"/>
            </a:pPr>
            <a:r>
              <a:rPr lang="en-US" sz="1400" dirty="0"/>
              <a:t>See </a:t>
            </a:r>
            <a:r>
              <a:rPr lang="en-US" sz="1400" dirty="0">
                <a:hlinkClick r:id="rId3"/>
              </a:rPr>
              <a:t>http://grouper.ieee.org/groups/802/11/Reports/802.11_Timelines.htm</a:t>
            </a:r>
            <a:endParaRPr lang="en-US" sz="1400" dirty="0"/>
          </a:p>
          <a:p>
            <a:pPr marL="342900" indent="-342900">
              <a:lnSpc>
                <a:spcPct val="80000"/>
              </a:lnSpc>
              <a:spcBef>
                <a:spcPct val="20000"/>
              </a:spcBef>
              <a:buFontTx/>
              <a:buChar char="•"/>
            </a:pPr>
            <a:r>
              <a:rPr lang="en-US" sz="1600" dirty="0"/>
              <a:t>In July 2016, Editors changed the running order and will revisit in Mar 2017, maintaining this order in the interim </a:t>
            </a:r>
          </a:p>
        </p:txBody>
      </p:sp>
      <p:sp>
        <p:nvSpPr>
          <p:cNvPr id="29755" name="Text Box 66"/>
          <p:cNvSpPr txBox="1">
            <a:spLocks noChangeArrowheads="1"/>
          </p:cNvSpPr>
          <p:nvPr/>
        </p:nvSpPr>
        <p:spPr bwMode="auto">
          <a:xfrm>
            <a:off x="6705600" y="609600"/>
            <a:ext cx="1981200" cy="822325"/>
          </a:xfrm>
          <a:prstGeom prst="rect">
            <a:avLst/>
          </a:prstGeom>
          <a:noFill/>
          <a:ln w="12700">
            <a:noFill/>
            <a:miter lim="800000"/>
            <a:headEnd type="none" w="sm" len="sm"/>
            <a:tailEnd type="none" w="sm" len="sm"/>
          </a:ln>
        </p:spPr>
        <p:txBody>
          <a:bodyPr>
            <a:spAutoFit/>
          </a:bodyPr>
          <a:lstStyle/>
          <a:p>
            <a:pPr>
              <a:spcBef>
                <a:spcPct val="50000"/>
              </a:spcBef>
            </a:pPr>
            <a:r>
              <a:rPr lang="en-US" b="1">
                <a:solidFill>
                  <a:srgbClr val="FF0000"/>
                </a:solidFill>
              </a:rPr>
              <a:t>Amendment numbering is editorial! No need to make ballot comments on these dynamic numbers!</a:t>
            </a:r>
          </a:p>
        </p:txBody>
      </p:sp>
      <p:sp>
        <p:nvSpPr>
          <p:cNvPr id="29756" name="Footer Placeholder 7"/>
          <p:cNvSpPr>
            <a:spLocks noGrp="1"/>
          </p:cNvSpPr>
          <p:nvPr>
            <p:ph type="ftr" sz="quarter" idx="11"/>
          </p:nvPr>
        </p:nvSpPr>
        <p:spPr>
          <a:noFill/>
        </p:spPr>
        <p:txBody>
          <a:bodyPr/>
          <a:lstStyle/>
          <a:p>
            <a:r>
              <a:rPr lang="en-US"/>
              <a:t>Peter Ecclesine (Self)</a:t>
            </a:r>
          </a:p>
        </p:txBody>
      </p:sp>
      <p:sp>
        <p:nvSpPr>
          <p:cNvPr id="29757" name="Date Placeholder 7"/>
          <p:cNvSpPr>
            <a:spLocks noGrp="1"/>
          </p:cNvSpPr>
          <p:nvPr>
            <p:ph type="dt" sz="quarter" idx="10"/>
          </p:nvPr>
        </p:nvSpPr>
        <p:spPr>
          <a:noFill/>
        </p:spPr>
        <p:txBody>
          <a:bodyPr/>
          <a:lstStyle/>
          <a:p>
            <a:r>
              <a:rPr lang="en-US"/>
              <a:t>Mar 2017</a:t>
            </a:r>
          </a:p>
        </p:txBody>
      </p:sp>
    </p:spTree>
    <p:extLst>
      <p:ext uri="{BB962C8B-B14F-4D97-AF65-F5344CB8AC3E}">
        <p14:creationId xmlns:p14="http://schemas.microsoft.com/office/powerpoint/2010/main" val="15245520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Number Placeholder 5"/>
          <p:cNvSpPr>
            <a:spLocks noGrp="1"/>
          </p:cNvSpPr>
          <p:nvPr>
            <p:ph type="sldNum" sz="quarter" idx="12"/>
          </p:nvPr>
        </p:nvSpPr>
        <p:spPr>
          <a:xfrm>
            <a:off x="4357688" y="6475413"/>
            <a:ext cx="504825" cy="182562"/>
          </a:xfrm>
          <a:noFill/>
        </p:spPr>
        <p:txBody>
          <a:bodyPr/>
          <a:lstStyle/>
          <a:p>
            <a:r>
              <a:rPr lang="en-US"/>
              <a:t>Slide </a:t>
            </a:r>
            <a:fld id="{530BA4BB-2CC5-42D0-8747-56B48B57AB9A}" type="slidenum">
              <a:rPr lang="en-US" smtClean="0"/>
              <a:pPr/>
              <a:t>18</a:t>
            </a:fld>
            <a:endParaRPr lang="en-US"/>
          </a:p>
        </p:txBody>
      </p:sp>
      <p:sp>
        <p:nvSpPr>
          <p:cNvPr id="30723" name="Rectangle 2"/>
          <p:cNvSpPr>
            <a:spLocks noGrp="1" noChangeArrowheads="1"/>
          </p:cNvSpPr>
          <p:nvPr>
            <p:ph type="title"/>
          </p:nvPr>
        </p:nvSpPr>
        <p:spPr/>
        <p:txBody>
          <a:bodyPr/>
          <a:lstStyle/>
          <a:p>
            <a:r>
              <a:rPr lang="en-US"/>
              <a:t>Email Your Draft Status Updates</a:t>
            </a:r>
          </a:p>
        </p:txBody>
      </p:sp>
      <p:sp>
        <p:nvSpPr>
          <p:cNvPr id="30724" name="Rectangle 3"/>
          <p:cNvSpPr>
            <a:spLocks noGrp="1" noChangeArrowheads="1"/>
          </p:cNvSpPr>
          <p:nvPr>
            <p:ph type="body" idx="1"/>
          </p:nvPr>
        </p:nvSpPr>
        <p:spPr/>
        <p:txBody>
          <a:bodyPr/>
          <a:lstStyle/>
          <a:p>
            <a:r>
              <a:rPr lang="en-US"/>
              <a:t>Each editor, please send update for next page via the editor’s reflector </a:t>
            </a:r>
            <a:r>
              <a:rPr lang="en-US">
                <a:solidFill>
                  <a:srgbClr val="FF0000"/>
                </a:solidFill>
              </a:rPr>
              <a:t>no later than Thursday am2 to update table on next page</a:t>
            </a:r>
            <a:r>
              <a:rPr lang="en-US"/>
              <a:t>!</a:t>
            </a:r>
          </a:p>
        </p:txBody>
      </p:sp>
      <p:sp>
        <p:nvSpPr>
          <p:cNvPr id="30725" name="Date Placeholder 3"/>
          <p:cNvSpPr txBox="1">
            <a:spLocks noGrp="1"/>
          </p:cNvSpPr>
          <p:nvPr/>
        </p:nvSpPr>
        <p:spPr bwMode="auto">
          <a:xfrm>
            <a:off x="696913" y="336550"/>
            <a:ext cx="0" cy="274638"/>
          </a:xfrm>
          <a:prstGeom prst="rect">
            <a:avLst/>
          </a:prstGeom>
          <a:noFill/>
          <a:ln w="9525">
            <a:noFill/>
            <a:miter lim="800000"/>
            <a:headEnd/>
            <a:tailEnd/>
          </a:ln>
        </p:spPr>
        <p:txBody>
          <a:bodyPr wrap="none" lIns="0" tIns="0" rIns="0" bIns="0" anchor="b">
            <a:spAutoFit/>
          </a:bodyPr>
          <a:lstStyle/>
          <a:p>
            <a:endParaRPr lang="en-GB" sz="1800" b="1"/>
          </a:p>
        </p:txBody>
      </p:sp>
      <p:sp>
        <p:nvSpPr>
          <p:cNvPr id="30726" name="Footer Placeholder 6"/>
          <p:cNvSpPr>
            <a:spLocks noGrp="1"/>
          </p:cNvSpPr>
          <p:nvPr>
            <p:ph type="ftr" sz="quarter" idx="11"/>
          </p:nvPr>
        </p:nvSpPr>
        <p:spPr>
          <a:noFill/>
        </p:spPr>
        <p:txBody>
          <a:bodyPr/>
          <a:lstStyle/>
          <a:p>
            <a:r>
              <a:rPr lang="en-US"/>
              <a:t>Peter Ecclesine (Self)</a:t>
            </a:r>
          </a:p>
        </p:txBody>
      </p:sp>
      <p:sp>
        <p:nvSpPr>
          <p:cNvPr id="30727" name="Date Placeholder 6"/>
          <p:cNvSpPr>
            <a:spLocks noGrp="1"/>
          </p:cNvSpPr>
          <p:nvPr>
            <p:ph type="dt" sz="quarter" idx="10"/>
          </p:nvPr>
        </p:nvSpPr>
        <p:spPr>
          <a:noFill/>
        </p:spPr>
        <p:txBody>
          <a:bodyPr/>
          <a:lstStyle/>
          <a:p>
            <a:r>
              <a:rPr lang="en-US"/>
              <a:t>Mar 2017</a:t>
            </a:r>
          </a:p>
        </p:txBody>
      </p:sp>
    </p:spTree>
    <p:extLst>
      <p:ext uri="{BB962C8B-B14F-4D97-AF65-F5344CB8AC3E}">
        <p14:creationId xmlns:p14="http://schemas.microsoft.com/office/powerpoint/2010/main" val="100718329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ext Box 116"/>
          <p:cNvSpPr txBox="1">
            <a:spLocks noChangeArrowheads="1"/>
          </p:cNvSpPr>
          <p:nvPr/>
        </p:nvSpPr>
        <p:spPr bwMode="auto">
          <a:xfrm>
            <a:off x="7543800" y="740075"/>
            <a:ext cx="1295400" cy="457200"/>
          </a:xfrm>
          <a:prstGeom prst="rect">
            <a:avLst/>
          </a:prstGeom>
          <a:solidFill>
            <a:srgbClr val="92D050"/>
          </a:solidFill>
          <a:ln w="12700">
            <a:noFill/>
            <a:miter lim="800000"/>
            <a:headEnd type="none" w="sm" len="sm"/>
            <a:tailEnd type="none" w="sm" len="sm"/>
          </a:ln>
        </p:spPr>
        <p:txBody>
          <a:bodyPr>
            <a:spAutoFit/>
          </a:bodyPr>
          <a:lstStyle/>
          <a:p>
            <a:pPr algn="ctr"/>
            <a:r>
              <a:rPr lang="en-US" dirty="0"/>
              <a:t>Most current doc shaded green.</a:t>
            </a:r>
            <a:endParaRPr lang="en-US" b="1" dirty="0"/>
          </a:p>
        </p:txBody>
      </p:sp>
      <p:graphicFrame>
        <p:nvGraphicFramePr>
          <p:cNvPr id="79875" name="Group 3"/>
          <p:cNvGraphicFramePr>
            <a:graphicFrameLocks noGrp="1"/>
          </p:cNvGraphicFramePr>
          <p:nvPr>
            <p:extLst>
              <p:ext uri="{D42A27DB-BD31-4B8C-83A1-F6EECF244321}">
                <p14:modId xmlns:p14="http://schemas.microsoft.com/office/powerpoint/2010/main" val="14682861"/>
              </p:ext>
            </p:extLst>
          </p:nvPr>
        </p:nvGraphicFramePr>
        <p:xfrm>
          <a:off x="457200" y="1349675"/>
          <a:ext cx="8262379" cy="4099560"/>
        </p:xfrm>
        <a:graphic>
          <a:graphicData uri="http://schemas.openxmlformats.org/drawingml/2006/table">
            <a:tbl>
              <a:tblPr/>
              <a:tblGrid>
                <a:gridCol w="325603">
                  <a:extLst>
                    <a:ext uri="{9D8B030D-6E8A-4147-A177-3AD203B41FA5}">
                      <a16:colId xmlns:a16="http://schemas.microsoft.com/office/drawing/2014/main" xmlns="" val="20000"/>
                    </a:ext>
                  </a:extLst>
                </a:gridCol>
                <a:gridCol w="402976">
                  <a:extLst>
                    <a:ext uri="{9D8B030D-6E8A-4147-A177-3AD203B41FA5}">
                      <a16:colId xmlns:a16="http://schemas.microsoft.com/office/drawing/2014/main" xmlns="" val="20001"/>
                    </a:ext>
                  </a:extLst>
                </a:gridCol>
                <a:gridCol w="338221">
                  <a:extLst>
                    <a:ext uri="{9D8B030D-6E8A-4147-A177-3AD203B41FA5}">
                      <a16:colId xmlns:a16="http://schemas.microsoft.com/office/drawing/2014/main" xmlns="" val="20002"/>
                    </a:ext>
                  </a:extLst>
                </a:gridCol>
                <a:gridCol w="457200">
                  <a:extLst>
                    <a:ext uri="{9D8B030D-6E8A-4147-A177-3AD203B41FA5}">
                      <a16:colId xmlns:a16="http://schemas.microsoft.com/office/drawing/2014/main" xmlns="" val="20003"/>
                    </a:ext>
                  </a:extLst>
                </a:gridCol>
                <a:gridCol w="381000">
                  <a:extLst>
                    <a:ext uri="{9D8B030D-6E8A-4147-A177-3AD203B41FA5}">
                      <a16:colId xmlns:a16="http://schemas.microsoft.com/office/drawing/2014/main" xmlns="" val="20004"/>
                    </a:ext>
                  </a:extLst>
                </a:gridCol>
                <a:gridCol w="304800">
                  <a:extLst>
                    <a:ext uri="{9D8B030D-6E8A-4147-A177-3AD203B41FA5}">
                      <a16:colId xmlns:a16="http://schemas.microsoft.com/office/drawing/2014/main" xmlns="" val="20005"/>
                    </a:ext>
                  </a:extLst>
                </a:gridCol>
                <a:gridCol w="381000">
                  <a:extLst>
                    <a:ext uri="{9D8B030D-6E8A-4147-A177-3AD203B41FA5}">
                      <a16:colId xmlns:a16="http://schemas.microsoft.com/office/drawing/2014/main" xmlns="" val="20006"/>
                    </a:ext>
                  </a:extLst>
                </a:gridCol>
                <a:gridCol w="381000">
                  <a:extLst>
                    <a:ext uri="{9D8B030D-6E8A-4147-A177-3AD203B41FA5}">
                      <a16:colId xmlns:a16="http://schemas.microsoft.com/office/drawing/2014/main" xmlns="" val="20007"/>
                    </a:ext>
                  </a:extLst>
                </a:gridCol>
                <a:gridCol w="381000">
                  <a:extLst>
                    <a:ext uri="{9D8B030D-6E8A-4147-A177-3AD203B41FA5}">
                      <a16:colId xmlns:a16="http://schemas.microsoft.com/office/drawing/2014/main" xmlns="" val="20008"/>
                    </a:ext>
                  </a:extLst>
                </a:gridCol>
                <a:gridCol w="304800">
                  <a:extLst>
                    <a:ext uri="{9D8B030D-6E8A-4147-A177-3AD203B41FA5}">
                      <a16:colId xmlns:a16="http://schemas.microsoft.com/office/drawing/2014/main" xmlns="" val="20009"/>
                    </a:ext>
                  </a:extLst>
                </a:gridCol>
                <a:gridCol w="304800">
                  <a:extLst>
                    <a:ext uri="{9D8B030D-6E8A-4147-A177-3AD203B41FA5}">
                      <a16:colId xmlns:a16="http://schemas.microsoft.com/office/drawing/2014/main" xmlns="" val="20010"/>
                    </a:ext>
                  </a:extLst>
                </a:gridCol>
                <a:gridCol w="609600">
                  <a:extLst>
                    <a:ext uri="{9D8B030D-6E8A-4147-A177-3AD203B41FA5}">
                      <a16:colId xmlns:a16="http://schemas.microsoft.com/office/drawing/2014/main" xmlns="" val="20011"/>
                    </a:ext>
                  </a:extLst>
                </a:gridCol>
                <a:gridCol w="457200">
                  <a:extLst>
                    <a:ext uri="{9D8B030D-6E8A-4147-A177-3AD203B41FA5}">
                      <a16:colId xmlns:a16="http://schemas.microsoft.com/office/drawing/2014/main" xmlns="" val="20012"/>
                    </a:ext>
                  </a:extLst>
                </a:gridCol>
                <a:gridCol w="457200">
                  <a:extLst>
                    <a:ext uri="{9D8B030D-6E8A-4147-A177-3AD203B41FA5}">
                      <a16:colId xmlns:a16="http://schemas.microsoft.com/office/drawing/2014/main" xmlns="" val="20013"/>
                    </a:ext>
                  </a:extLst>
                </a:gridCol>
                <a:gridCol w="1752600">
                  <a:extLst>
                    <a:ext uri="{9D8B030D-6E8A-4147-A177-3AD203B41FA5}">
                      <a16:colId xmlns:a16="http://schemas.microsoft.com/office/drawing/2014/main" xmlns="" val="20014"/>
                    </a:ext>
                  </a:extLst>
                </a:gridCol>
                <a:gridCol w="1023379">
                  <a:extLst>
                    <a:ext uri="{9D8B030D-6E8A-4147-A177-3AD203B41FA5}">
                      <a16:colId xmlns:a16="http://schemas.microsoft.com/office/drawing/2014/main" xmlns="" val="20015"/>
                    </a:ext>
                  </a:extLst>
                </a:gridCol>
              </a:tblGrid>
              <a:tr h="261938">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ln>
                            <a:noFill/>
                          </a:ln>
                          <a:solidFill>
                            <a:schemeClr val="tx1"/>
                          </a:solidFill>
                          <a:effectLst/>
                          <a:latin typeface="Times New Roman" pitchFamily="18" charset="0"/>
                        </a:rPr>
                        <a:t>TG</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gridSpan="10">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dirty="0">
                          <a:ln>
                            <a:noFill/>
                          </a:ln>
                          <a:solidFill>
                            <a:srgbClr val="00B050"/>
                          </a:solidFill>
                          <a:effectLst/>
                          <a:latin typeface="Times New Roman" pitchFamily="18" charset="0"/>
                        </a:rPr>
                        <a:t>Published </a:t>
                      </a:r>
                      <a:r>
                        <a:rPr kumimoji="0" lang="en-US" sz="1000" b="1" i="0" u="none" strike="noStrike" cap="none" normalizeH="0" baseline="0" dirty="0">
                          <a:ln>
                            <a:noFill/>
                          </a:ln>
                          <a:solidFill>
                            <a:schemeClr val="tx1"/>
                          </a:solidFill>
                          <a:effectLst/>
                          <a:latin typeface="Times New Roman" pitchFamily="18" charset="0"/>
                        </a:rPr>
                        <a:t>or </a:t>
                      </a:r>
                      <a:r>
                        <a:rPr kumimoji="0" lang="en-US" sz="1000" b="1" i="0" u="none" strike="noStrike" cap="none" normalizeH="0" baseline="0" dirty="0">
                          <a:ln>
                            <a:noFill/>
                          </a:ln>
                          <a:solidFill>
                            <a:srgbClr val="0000CC"/>
                          </a:solidFill>
                          <a:effectLst/>
                          <a:latin typeface="Times New Roman" pitchFamily="18" charset="0"/>
                        </a:rPr>
                        <a:t>Draft</a:t>
                      </a:r>
                      <a:r>
                        <a:rPr kumimoji="0" lang="en-US" sz="1000" b="1" i="0" u="none" strike="noStrike" cap="none" normalizeH="0" baseline="0" dirty="0">
                          <a:ln>
                            <a:noFill/>
                          </a:ln>
                          <a:solidFill>
                            <a:schemeClr val="tx1"/>
                          </a:solidFill>
                          <a:effectLst/>
                          <a:latin typeface="Times New Roman" pitchFamily="18" charset="0"/>
                        </a:rPr>
                        <a:t> Baseline Documents</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hMerge="1">
                  <a:txBody>
                    <a:bodyPr/>
                    <a:lstStyle/>
                    <a:p>
                      <a:endParaRPr lang="en-US"/>
                    </a:p>
                  </a:txBody>
                  <a:tcPr/>
                </a:tc>
                <a:tc hMerge="1">
                  <a:txBody>
                    <a:bodyPr/>
                    <a:lstStyle/>
                    <a:p>
                      <a:endParaRPr lang="en-US"/>
                    </a:p>
                  </a:txBody>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dirty="0">
                        <a:ln>
                          <a:noFill/>
                        </a:ln>
                        <a:solidFill>
                          <a:schemeClr val="tx1"/>
                        </a:solidFill>
                        <a:effectLst/>
                        <a:latin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dirty="0">
                          <a:ln>
                            <a:noFill/>
                          </a:ln>
                          <a:solidFill>
                            <a:schemeClr val="tx1"/>
                          </a:solidFill>
                          <a:effectLst/>
                          <a:latin typeface="Times New Roman" pitchFamily="18" charset="0"/>
                        </a:rPr>
                        <a:t>Source</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dirty="0">
                        <a:ln>
                          <a:noFill/>
                        </a:ln>
                        <a:solidFill>
                          <a:schemeClr val="tx1"/>
                        </a:solidFill>
                        <a:effectLst/>
                        <a:latin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dirty="0">
                          <a:ln>
                            <a:noFill/>
                          </a:ln>
                          <a:solidFill>
                            <a:schemeClr val="tx1"/>
                          </a:solidFill>
                          <a:effectLst/>
                          <a:latin typeface="Times New Roman" pitchFamily="18" charset="0"/>
                        </a:rPr>
                        <a:t>MDR</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a:ln>
                            <a:noFill/>
                          </a:ln>
                          <a:solidFill>
                            <a:schemeClr val="tx1"/>
                          </a:solidFill>
                          <a:effectLst/>
                          <a:latin typeface="Times New Roman" pitchFamily="18" charset="0"/>
                        </a:rPr>
                        <a:t>Style Guide</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a:ln>
                          <a:noFill/>
                        </a:ln>
                        <a:solidFill>
                          <a:schemeClr val="tx1"/>
                        </a:solidFill>
                        <a:effectLst/>
                        <a:latin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a:ln>
                            <a:noFill/>
                          </a:ln>
                          <a:solidFill>
                            <a:schemeClr val="tx1"/>
                          </a:solidFill>
                          <a:effectLst/>
                          <a:latin typeface="Times New Roman" pitchFamily="18" charset="0"/>
                        </a:rPr>
                        <a:t>Editor</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dirty="0">
                          <a:ln>
                            <a:noFill/>
                          </a:ln>
                          <a:solidFill>
                            <a:schemeClr val="tx1"/>
                          </a:solidFill>
                          <a:effectLst/>
                          <a:latin typeface="Times New Roman" pitchFamily="18" charset="0"/>
                        </a:rPr>
                        <a:t>Snapshot Date</a:t>
                      </a: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xmlns="" val="10000"/>
                  </a:ext>
                </a:extLst>
              </a:tr>
              <a:tr h="292100">
                <a:tc vMerge="1">
                  <a:txBody>
                    <a:bodyPr/>
                    <a:lstStyle/>
                    <a:p>
                      <a:endParaRPr lang="en-US"/>
                    </a:p>
                  </a:txBody>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ln>
                            <a:noFill/>
                          </a:ln>
                          <a:solidFill>
                            <a:srgbClr val="00B050"/>
                          </a:solidFill>
                          <a:effectLst/>
                          <a:latin typeface="Times New Roman" pitchFamily="18" charset="0"/>
                        </a:rPr>
                        <a:t>Published</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ln>
                            <a:noFill/>
                          </a:ln>
                          <a:solidFill>
                            <a:schemeClr val="folHlink"/>
                          </a:solidFill>
                          <a:effectLst/>
                          <a:latin typeface="Times New Roman" pitchFamily="18" charset="0"/>
                        </a:rPr>
                        <a:t>mc</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err="1">
                          <a:ln>
                            <a:noFill/>
                          </a:ln>
                          <a:solidFill>
                            <a:schemeClr val="folHlink"/>
                          </a:solidFill>
                          <a:effectLst/>
                          <a:latin typeface="Times New Roman" pitchFamily="18" charset="0"/>
                        </a:rPr>
                        <a:t>ai</a:t>
                      </a:r>
                      <a:endParaRPr kumimoji="0" lang="en-US" sz="11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ln>
                            <a:noFill/>
                          </a:ln>
                          <a:solidFill>
                            <a:schemeClr val="folHlink"/>
                          </a:solidFill>
                          <a:effectLst/>
                          <a:latin typeface="Times New Roman" pitchFamily="18" charset="0"/>
                        </a:rPr>
                        <a:t>ah</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err="1">
                          <a:ln>
                            <a:noFill/>
                          </a:ln>
                          <a:solidFill>
                            <a:schemeClr val="folHlink"/>
                          </a:solidFill>
                          <a:effectLst/>
                          <a:latin typeface="Times New Roman" pitchFamily="18" charset="0"/>
                        </a:rPr>
                        <a:t>aq</a:t>
                      </a:r>
                      <a:endParaRPr kumimoji="0" lang="en-US" sz="11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err="1">
                          <a:ln>
                            <a:noFill/>
                          </a:ln>
                          <a:solidFill>
                            <a:schemeClr val="folHlink"/>
                          </a:solidFill>
                          <a:effectLst/>
                          <a:latin typeface="Times New Roman" pitchFamily="18" charset="0"/>
                        </a:rPr>
                        <a:t>ak</a:t>
                      </a:r>
                      <a:endParaRPr kumimoji="0" lang="en-US" sz="11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err="1">
                          <a:ln>
                            <a:noFill/>
                          </a:ln>
                          <a:solidFill>
                            <a:schemeClr val="folHlink"/>
                          </a:solidFill>
                          <a:effectLst/>
                          <a:latin typeface="Times New Roman" pitchFamily="18" charset="0"/>
                        </a:rPr>
                        <a:t>aj</a:t>
                      </a:r>
                      <a:endParaRPr kumimoji="0" lang="en-US" sz="11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ln>
                            <a:noFill/>
                          </a:ln>
                          <a:solidFill>
                            <a:schemeClr val="folHlink"/>
                          </a:solidFill>
                          <a:effectLst/>
                          <a:latin typeface="Times New Roman" pitchFamily="18" charset="0"/>
                        </a:rPr>
                        <a:t>ax</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ln>
                            <a:noFill/>
                          </a:ln>
                          <a:solidFill>
                            <a:schemeClr val="folHlink"/>
                          </a:solidFill>
                          <a:effectLst/>
                          <a:latin typeface="Times New Roman" pitchFamily="18" charset="0"/>
                        </a:rPr>
                        <a:t>ay</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err="1">
                          <a:ln>
                            <a:noFill/>
                          </a:ln>
                          <a:solidFill>
                            <a:schemeClr val="folHlink"/>
                          </a:solidFill>
                          <a:effectLst/>
                          <a:latin typeface="Times New Roman" pitchFamily="18" charset="0"/>
                        </a:rPr>
                        <a:t>az</a:t>
                      </a:r>
                      <a:endParaRPr kumimoji="0" lang="en-US" sz="11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xmlns="" val="10001"/>
                  </a:ext>
                </a:extLst>
              </a:tr>
              <a:tr h="378142">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folHlink"/>
                          </a:solidFill>
                          <a:effectLst/>
                          <a:latin typeface="Times New Roman" pitchFamily="18" charset="0"/>
                        </a:rPr>
                        <a:t>mc</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accent6">
                              <a:lumMod val="75000"/>
                            </a:schemeClr>
                          </a:solidFill>
                          <a:effectLst/>
                          <a:latin typeface="Times New Roman" pitchFamily="18" charset="0"/>
                        </a:rPr>
                        <a:t>Y</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accent6">
                              <a:lumMod val="75000"/>
                            </a:schemeClr>
                          </a:solidFill>
                          <a:effectLst/>
                          <a:latin typeface="Times New Roman" pitchFamily="18" charset="0"/>
                        </a:rPr>
                        <a:t>Y</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Frame 12.0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Yes</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2012</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Times New Roman" pitchFamily="18" charset="0"/>
                        </a:rPr>
                        <a:t>Adrian Stephens</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Times New Roman" pitchFamily="18" charset="0"/>
                        </a:rPr>
                        <a:t>Edward Au, Emily Qi</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17-Jan</a:t>
                      </a: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xmlns="" val="10002"/>
                  </a:ext>
                </a:extLst>
              </a:tr>
              <a:tr h="3048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err="1">
                          <a:ln>
                            <a:noFill/>
                          </a:ln>
                          <a:solidFill>
                            <a:schemeClr val="folHlink"/>
                          </a:solidFill>
                          <a:effectLst/>
                          <a:latin typeface="Times New Roman" pitchFamily="18" charset="0"/>
                        </a:rPr>
                        <a:t>ai</a:t>
                      </a:r>
                      <a:endParaRPr kumimoji="0" lang="en-US" sz="1400" b="0" i="0" u="none" strike="noStrike" cap="none" normalizeH="0" baseline="0" dirty="0">
                        <a:ln>
                          <a:noFill/>
                        </a:ln>
                        <a:solidFill>
                          <a:schemeClr val="folHlink"/>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accent6">
                              <a:lumMod val="75000"/>
                            </a:schemeClr>
                          </a:solidFill>
                          <a:effectLst/>
                          <a:latin typeface="Times New Roman" pitchFamily="18" charset="0"/>
                        </a:rPr>
                        <a:t>Y</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accent6">
                            <a:lumMod val="75000"/>
                          </a:schemeClr>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0000CC"/>
                          </a:solidFill>
                          <a:effectLst/>
                          <a:latin typeface="Times New Roman" pitchFamily="18" charset="0"/>
                        </a:rPr>
                        <a:t>Y</a:t>
                      </a:r>
                      <a:endParaRPr kumimoji="0" lang="en-US" sz="1200" b="0" i="0" u="none" strike="noStrike" cap="none" normalizeH="0" baseline="0" dirty="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lang="en-US" sz="1200" kern="1200" dirty="0">
                          <a:solidFill>
                            <a:schemeClr val="tx1"/>
                          </a:solidFill>
                          <a:latin typeface="+mn-lt"/>
                          <a:ea typeface="+mn-ea"/>
                          <a:cs typeface="+mn-cs"/>
                        </a:rPr>
                        <a:t>Frame 12.0</a:t>
                      </a:r>
                      <a:endParaRPr kumimoji="0" lang="en-US" sz="1200" b="0"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Yes</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2012</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Lee Armstrong</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Ping FANG</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smtClean="0">
                          <a:ln>
                            <a:noFill/>
                          </a:ln>
                          <a:solidFill>
                            <a:srgbClr val="FF0000"/>
                          </a:solidFill>
                          <a:effectLst/>
                          <a:latin typeface="Times New Roman" pitchFamily="18" charset="0"/>
                        </a:rPr>
                        <a:t>14-Mar</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xmlns="" val="10003"/>
                  </a:ext>
                </a:extLst>
              </a:tr>
              <a:tr h="33528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folHlink"/>
                          </a:solidFill>
                          <a:effectLst/>
                          <a:latin typeface="Times New Roman" pitchFamily="18" charset="0"/>
                        </a:rPr>
                        <a:t>ah</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rgbClr val="00B050"/>
                          </a:solidFill>
                          <a:effectLst/>
                          <a:latin typeface="Times New Roman" pitchFamily="18" charset="0"/>
                        </a:rPr>
                        <a:t>N</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accent6">
                              <a:lumMod val="75000"/>
                            </a:schemeClr>
                          </a:solidFill>
                          <a:effectLst/>
                          <a:latin typeface="Times New Roman" pitchFamily="18" charset="0"/>
                        </a:rPr>
                        <a:t>8.0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accent6">
                            <a:lumMod val="75000"/>
                          </a:schemeClr>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accent6">
                              <a:lumMod val="75000"/>
                            </a:schemeClr>
                          </a:solidFill>
                          <a:effectLst/>
                          <a:latin typeface="Times New Roman" pitchFamily="18" charset="0"/>
                        </a:rPr>
                        <a:t>10.0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accent6">
                            <a:lumMod val="75000"/>
                          </a:schemeClr>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a:ln>
                          <a:noFill/>
                        </a:ln>
                        <a:solidFill>
                          <a:schemeClr val="accent6">
                            <a:lumMod val="75000"/>
                          </a:schemeClr>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accent6">
                            <a:lumMod val="75000"/>
                          </a:schemeClr>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accent6">
                            <a:lumMod val="75000"/>
                          </a:schemeClr>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chemeClr val="tx1"/>
                          </a:solidFill>
                          <a:effectLst/>
                          <a:latin typeface="Times New Roman" pitchFamily="18" charset="0"/>
                        </a:rPr>
                        <a:t>Frame 11.0</a:t>
                      </a:r>
                      <a:endParaRPr kumimoji="0" lang="en-US" sz="1200" b="0"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Yes</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2012</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err="1">
                          <a:ln>
                            <a:noFill/>
                          </a:ln>
                          <a:solidFill>
                            <a:schemeClr val="tx1"/>
                          </a:solidFill>
                          <a:effectLst/>
                          <a:latin typeface="Times New Roman" pitchFamily="18" charset="0"/>
                        </a:rPr>
                        <a:t>Yongho</a:t>
                      </a:r>
                      <a:r>
                        <a:rPr kumimoji="0" lang="en-US" sz="1200" b="0" i="0" u="none" strike="noStrike" cap="none" normalizeH="0" baseline="0" dirty="0">
                          <a:ln>
                            <a:noFill/>
                          </a:ln>
                          <a:solidFill>
                            <a:schemeClr val="tx1"/>
                          </a:solidFill>
                          <a:effectLst/>
                          <a:latin typeface="Times New Roman" pitchFamily="18" charset="0"/>
                        </a:rPr>
                        <a:t> </a:t>
                      </a:r>
                      <a:r>
                        <a:rPr kumimoji="0" lang="en-US" sz="1200" b="0" i="0" u="none" strike="noStrike" cap="none" normalizeH="0" baseline="0" dirty="0" err="1">
                          <a:ln>
                            <a:noFill/>
                          </a:ln>
                          <a:solidFill>
                            <a:schemeClr val="tx1"/>
                          </a:solidFill>
                          <a:effectLst/>
                          <a:latin typeface="Times New Roman" pitchFamily="18" charset="0"/>
                        </a:rPr>
                        <a:t>Seok</a:t>
                      </a:r>
                      <a:endParaRPr kumimoji="0" lang="en-US" sz="1200" b="0" i="0" u="none" strike="noStrike" cap="none" normalizeH="0" baseline="0" dirty="0">
                        <a:ln>
                          <a:noFill/>
                        </a:ln>
                        <a:solidFill>
                          <a:schemeClr val="tx1"/>
                        </a:solidFill>
                        <a:effectLst/>
                        <a:latin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r>
                        <a:rPr lang="en-US" sz="1200" kern="1200" dirty="0">
                          <a:solidFill>
                            <a:schemeClr val="tx1"/>
                          </a:solidFill>
                          <a:effectLst/>
                          <a:latin typeface="+mn-lt"/>
                          <a:ea typeface="+mn-ea"/>
                          <a:cs typeface="+mn-cs"/>
                        </a:rPr>
                        <a:t>Alfred </a:t>
                      </a:r>
                      <a:r>
                        <a:rPr lang="en-US" sz="1200" kern="1200" dirty="0" err="1">
                          <a:solidFill>
                            <a:schemeClr val="tx1"/>
                          </a:solidFill>
                          <a:effectLst/>
                          <a:latin typeface="+mn-lt"/>
                          <a:ea typeface="+mn-ea"/>
                          <a:cs typeface="+mn-cs"/>
                        </a:rPr>
                        <a:t>Asterjadhi</a:t>
                      </a:r>
                      <a:endParaRPr kumimoji="0" lang="en-US" sz="12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13-Sep</a:t>
                      </a: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xmlns="" val="10004"/>
                  </a:ext>
                </a:extLst>
              </a:tr>
              <a:tr h="3048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err="1">
                          <a:ln>
                            <a:noFill/>
                          </a:ln>
                          <a:solidFill>
                            <a:schemeClr val="folHlink"/>
                          </a:solidFill>
                          <a:effectLst/>
                          <a:latin typeface="Times New Roman" pitchFamily="18" charset="0"/>
                        </a:rPr>
                        <a:t>aq</a:t>
                      </a:r>
                      <a:endParaRPr kumimoji="0" lang="en-US" sz="1400" b="0" i="0" u="none" strike="noStrike" cap="none" normalizeH="0" baseline="0" dirty="0">
                        <a:ln>
                          <a:noFill/>
                        </a:ln>
                        <a:solidFill>
                          <a:schemeClr val="folHlink"/>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rgbClr val="00B050"/>
                          </a:solidFill>
                          <a:effectLst/>
                          <a:latin typeface="Times New Roman" pitchFamily="18" charset="0"/>
                        </a:rPr>
                        <a:t>Y</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accent6">
                            <a:lumMod val="75000"/>
                          </a:schemeClr>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accent6">
                            <a:lumMod val="75000"/>
                          </a:schemeClr>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accent6">
                              <a:lumMod val="75000"/>
                            </a:schemeClr>
                          </a:solidFill>
                          <a:effectLst/>
                          <a:latin typeface="Times New Roman" pitchFamily="18" charset="0"/>
                        </a:rPr>
                        <a:t>10.0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FF0000"/>
                          </a:solidFill>
                          <a:effectLst/>
                          <a:latin typeface="Times New Roman" pitchFamily="18" charset="0"/>
                        </a:rPr>
                        <a:t>8.0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1" i="0" u="none" strike="noStrike" cap="none" normalizeH="0" baseline="0" dirty="0">
                        <a:ln>
                          <a:noFill/>
                        </a:ln>
                        <a:solidFill>
                          <a:schemeClr val="accent6">
                            <a:lumMod val="75000"/>
                          </a:schemeClr>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accent6">
                            <a:lumMod val="75000"/>
                          </a:schemeClr>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accent6">
                            <a:lumMod val="75000"/>
                          </a:schemeClr>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Frame 12.0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No</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2012</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Times New Roman" pitchFamily="18" charset="0"/>
                        </a:rPr>
                        <a:t>Lee Armstrong </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rgbClr val="FF0000"/>
                          </a:solidFill>
                          <a:effectLst/>
                          <a:latin typeface="Times New Roman" pitchFamily="18" charset="0"/>
                        </a:rPr>
                        <a:t>13-Mar</a:t>
                      </a: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xmlns="" val="10005"/>
                  </a:ext>
                </a:extLst>
              </a:tr>
              <a:tr h="25908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err="1">
                          <a:ln>
                            <a:noFill/>
                          </a:ln>
                          <a:solidFill>
                            <a:srgbClr val="0000CC"/>
                          </a:solidFill>
                          <a:effectLst/>
                          <a:latin typeface="Times New Roman" pitchFamily="18" charset="0"/>
                        </a:rPr>
                        <a:t>ak</a:t>
                      </a:r>
                      <a:endParaRPr kumimoji="0" lang="en-US" sz="1400" b="0" i="0" u="none" strike="noStrike" cap="none" normalizeH="0" baseline="0" dirty="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rgbClr val="00B050"/>
                          </a:solidFill>
                          <a:effectLst/>
                          <a:latin typeface="Times New Roman" pitchFamily="18" charset="0"/>
                        </a:rPr>
                        <a:t>Y</a:t>
                      </a:r>
                      <a:endParaRPr kumimoji="0" lang="en-US" sz="1400" b="0" i="0" u="none" strike="noStrike" cap="none" normalizeH="0" baseline="0" dirty="0">
                        <a:ln>
                          <a:noFill/>
                        </a:ln>
                        <a:solidFill>
                          <a:srgbClr val="00B050"/>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accent6">
                            <a:lumMod val="75000"/>
                          </a:schemeClr>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accent6">
                            <a:lumMod val="75000"/>
                          </a:schemeClr>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accent6">
                              <a:lumMod val="75000"/>
                            </a:schemeClr>
                          </a:solidFill>
                          <a:effectLst/>
                          <a:latin typeface="Times New Roman" pitchFamily="18" charset="0"/>
                        </a:rPr>
                        <a:t>10.0</a:t>
                      </a:r>
                      <a:endParaRPr kumimoji="0" lang="en-US" sz="1200" b="0" i="0" u="none" strike="noStrike" cap="none" normalizeH="0" baseline="0" dirty="0">
                        <a:ln>
                          <a:noFill/>
                        </a:ln>
                        <a:solidFill>
                          <a:schemeClr val="accent6">
                            <a:lumMod val="75000"/>
                          </a:schemeClr>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accent6">
                              <a:lumMod val="75000"/>
                            </a:schemeClr>
                          </a:solidFill>
                          <a:effectLst/>
                          <a:latin typeface="Times New Roman" pitchFamily="18" charset="0"/>
                        </a:rPr>
                        <a:t>7.2</a:t>
                      </a:r>
                      <a:endParaRPr kumimoji="0" lang="en-US" sz="1200" b="0" i="0" u="none" strike="noStrike" cap="none" normalizeH="0" baseline="0" dirty="0">
                        <a:ln>
                          <a:noFill/>
                        </a:ln>
                        <a:solidFill>
                          <a:schemeClr val="accent6">
                            <a:lumMod val="75000"/>
                          </a:schemeClr>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chemeClr val="accent6">
                              <a:lumMod val="75000"/>
                            </a:schemeClr>
                          </a:solidFill>
                          <a:effectLst/>
                          <a:latin typeface="Times New Roman" pitchFamily="18" charset="0"/>
                        </a:rPr>
                        <a:t>3.0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accent6">
                            <a:lumMod val="75000"/>
                          </a:schemeClr>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accent6">
                            <a:lumMod val="75000"/>
                          </a:schemeClr>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a:ln>
                            <a:noFill/>
                          </a:ln>
                          <a:solidFill>
                            <a:schemeClr val="tx1"/>
                          </a:solidFill>
                          <a:effectLst/>
                          <a:latin typeface="Times New Roman" pitchFamily="18" charset="0"/>
                        </a:rPr>
                        <a:t>Word</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chemeClr val="tx1"/>
                          </a:solidFill>
                          <a:effectLst/>
                          <a:latin typeface="Times New Roman" pitchFamily="18" charset="0"/>
                        </a:rPr>
                        <a:t>No</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chemeClr val="tx1"/>
                          </a:solidFill>
                          <a:effectLst/>
                          <a:latin typeface="Times New Roman" pitchFamily="18" charset="0"/>
                        </a:rPr>
                        <a:t>2012</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Times New Roman" pitchFamily="18" charset="0"/>
                        </a:rPr>
                        <a:t>Donald Eastlake</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Times New Roman" pitchFamily="18" charset="0"/>
                        </a:rPr>
                        <a:t>Norm Finn</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smtClean="0">
                          <a:ln>
                            <a:noFill/>
                          </a:ln>
                          <a:solidFill>
                            <a:srgbClr val="FF0000"/>
                          </a:solidFill>
                          <a:effectLst/>
                          <a:latin typeface="Times New Roman" pitchFamily="18" charset="0"/>
                        </a:rPr>
                        <a:t>14-Mar</a:t>
                      </a:r>
                      <a:endParaRPr kumimoji="0" lang="en-GB" sz="1200" b="0" i="0" u="none" strike="noStrike" cap="none" normalizeH="0" baseline="0" dirty="0">
                        <a:ln>
                          <a:noFill/>
                        </a:ln>
                        <a:solidFill>
                          <a:srgbClr val="FF0000"/>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xmlns="" val="10006"/>
                  </a:ext>
                </a:extLst>
              </a:tr>
              <a:tr h="271462">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err="1">
                          <a:ln>
                            <a:noFill/>
                          </a:ln>
                          <a:solidFill>
                            <a:srgbClr val="0000CC"/>
                          </a:solidFill>
                          <a:effectLst/>
                          <a:latin typeface="Times New Roman" pitchFamily="18" charset="0"/>
                        </a:rPr>
                        <a:t>aj</a:t>
                      </a:r>
                      <a:endParaRPr kumimoji="0" lang="en-US" sz="1400" b="0" i="0" u="none" strike="noStrike" cap="none" normalizeH="0" baseline="0" dirty="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a:ln>
                            <a:noFill/>
                          </a:ln>
                          <a:solidFill>
                            <a:srgbClr val="00B050"/>
                          </a:solidFill>
                          <a:effectLst/>
                          <a:latin typeface="Times New Roman" pitchFamily="18" charset="0"/>
                        </a:rPr>
                        <a:t>N</a:t>
                      </a:r>
                      <a:endParaRPr kumimoji="0" lang="en-GB" sz="1400" b="0" i="0" u="none" strike="noStrike" cap="none" normalizeH="0" baseline="0" dirty="0">
                        <a:ln>
                          <a:noFill/>
                        </a:ln>
                        <a:solidFill>
                          <a:srgbClr val="00B050"/>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l"/>
                      <a:r>
                        <a:rPr lang="en-US" sz="1200" dirty="0">
                          <a:solidFill>
                            <a:schemeClr val="accent6">
                              <a:lumMod val="75000"/>
                            </a:schemeClr>
                          </a:solidFill>
                        </a:rPr>
                        <a:t>8.0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l"/>
                      <a:r>
                        <a:rPr lang="en-US" sz="1200" dirty="0">
                          <a:solidFill>
                            <a:schemeClr val="accent6">
                              <a:lumMod val="75000"/>
                            </a:schemeClr>
                          </a:solidFill>
                        </a:rPr>
                        <a:t>11.0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l"/>
                      <a:r>
                        <a:rPr lang="en-US" sz="1200" dirty="0">
                          <a:solidFill>
                            <a:schemeClr val="accent6">
                              <a:lumMod val="75000"/>
                            </a:schemeClr>
                          </a:solidFill>
                        </a:rPr>
                        <a:t>10.0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rgbClr val="FF0000"/>
                          </a:solidFill>
                          <a:effectLst/>
                          <a:latin typeface="Times New Roman" pitchFamily="18" charset="0"/>
                        </a:rPr>
                        <a:t>7.2</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rgbClr val="FF0000"/>
                          </a:solidFill>
                          <a:effectLst/>
                          <a:latin typeface="Times New Roman" pitchFamily="18" charset="0"/>
                        </a:rPr>
                        <a:t>3.0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a:ln>
                            <a:noFill/>
                          </a:ln>
                          <a:solidFill>
                            <a:srgbClr val="FF0000"/>
                          </a:solidFill>
                          <a:effectLst/>
                          <a:latin typeface="Times New Roman" pitchFamily="18" charset="0"/>
                        </a:rPr>
                        <a:t>5.0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accent6">
                            <a:lumMod val="75000"/>
                          </a:schemeClr>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a:ln>
                            <a:noFill/>
                          </a:ln>
                          <a:solidFill>
                            <a:schemeClr val="tx1"/>
                          </a:solidFill>
                          <a:effectLst/>
                          <a:latin typeface="Times New Roman" pitchFamily="18" charset="0"/>
                        </a:rPr>
                        <a:t>Frame 10.0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chemeClr val="tx1"/>
                          </a:solidFill>
                          <a:effectLst/>
                          <a:latin typeface="Times New Roman" pitchFamily="18" charset="0"/>
                        </a:rPr>
                        <a:t>No</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chemeClr val="tx1"/>
                          </a:solidFill>
                          <a:effectLst/>
                          <a:latin typeface="Times New Roman" pitchFamily="18" charset="0"/>
                        </a:rPr>
                        <a:t>2012</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err="1">
                          <a:ln>
                            <a:noFill/>
                          </a:ln>
                          <a:solidFill>
                            <a:schemeClr val="tx1"/>
                          </a:solidFill>
                          <a:effectLst/>
                          <a:latin typeface="Times New Roman" pitchFamily="18" charset="0"/>
                        </a:rPr>
                        <a:t>Jiamin</a:t>
                      </a:r>
                      <a:r>
                        <a:rPr kumimoji="0" lang="en-US" sz="1200" b="0" i="0" u="none" strike="noStrike" cap="none" normalizeH="0" baseline="0" dirty="0">
                          <a:ln>
                            <a:noFill/>
                          </a:ln>
                          <a:solidFill>
                            <a:schemeClr val="tx1"/>
                          </a:solidFill>
                          <a:effectLst/>
                          <a:latin typeface="Times New Roman" pitchFamily="18" charset="0"/>
                        </a:rPr>
                        <a:t> Chen</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err="1">
                          <a:ln>
                            <a:noFill/>
                          </a:ln>
                          <a:solidFill>
                            <a:schemeClr val="tx1"/>
                          </a:solidFill>
                          <a:effectLst/>
                          <a:latin typeface="Times New Roman" pitchFamily="18" charset="0"/>
                        </a:rPr>
                        <a:t>Shiwen</a:t>
                      </a:r>
                      <a:r>
                        <a:rPr kumimoji="0" lang="en-US" sz="1200" b="0" i="0" u="none" strike="noStrike" cap="none" normalizeH="0" baseline="0" dirty="0">
                          <a:ln>
                            <a:noFill/>
                          </a:ln>
                          <a:solidFill>
                            <a:schemeClr val="tx1"/>
                          </a:solidFill>
                          <a:effectLst/>
                          <a:latin typeface="Times New Roman" pitchFamily="18" charset="0"/>
                        </a:rPr>
                        <a:t> He</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a:ln>
                            <a:noFill/>
                          </a:ln>
                          <a:solidFill>
                            <a:srgbClr val="FF0000"/>
                          </a:solidFill>
                          <a:effectLst/>
                          <a:latin typeface="Times New Roman" pitchFamily="18" charset="0"/>
                        </a:rPr>
                        <a:t>13-Mar</a:t>
                      </a: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xmlns="" val="10007"/>
                  </a:ext>
                </a:extLst>
              </a:tr>
              <a:tr h="210502">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folHlink"/>
                          </a:solidFill>
                          <a:effectLst/>
                          <a:latin typeface="Times New Roman" pitchFamily="18" charset="0"/>
                        </a:rPr>
                        <a:t>ax</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rgbClr val="00B050"/>
                          </a:solidFill>
                          <a:effectLst/>
                          <a:latin typeface="Times New Roman" pitchFamily="18" charset="0"/>
                        </a:rPr>
                        <a:t>Y</a:t>
                      </a:r>
                      <a:endParaRPr kumimoji="0" lang="en-GB" sz="1400" b="0" i="0" u="none" strike="noStrike" cap="none" normalizeH="0" baseline="0" dirty="0">
                        <a:ln>
                          <a:noFill/>
                        </a:ln>
                        <a:solidFill>
                          <a:srgbClr val="00B050"/>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l"/>
                      <a:endParaRPr lang="en-US" sz="1200" dirty="0">
                        <a:solidFill>
                          <a:schemeClr val="accent6">
                            <a:lumMod val="75000"/>
                          </a:schemeClr>
                        </a:solidFill>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l"/>
                      <a:r>
                        <a:rPr lang="en-US" sz="1200" dirty="0">
                          <a:solidFill>
                            <a:schemeClr val="accent6">
                              <a:lumMod val="75000"/>
                            </a:schemeClr>
                          </a:solidFill>
                        </a:rPr>
                        <a:t>10.0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l"/>
                      <a:r>
                        <a:rPr lang="en-US" sz="1200" dirty="0">
                          <a:solidFill>
                            <a:schemeClr val="accent6">
                              <a:lumMod val="75000"/>
                            </a:schemeClr>
                          </a:solidFill>
                        </a:rPr>
                        <a:t>9.0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l"/>
                      <a:r>
                        <a:rPr lang="en-US" sz="1200" dirty="0">
                          <a:solidFill>
                            <a:schemeClr val="accent6">
                              <a:lumMod val="75000"/>
                            </a:schemeClr>
                          </a:solidFill>
                        </a:rPr>
                        <a:t>3.0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algn="l"/>
                      <a:r>
                        <a:rPr lang="en-US" sz="1200" dirty="0">
                          <a:solidFill>
                            <a:schemeClr val="accent6">
                              <a:lumMod val="75000"/>
                            </a:schemeClr>
                          </a:solidFill>
                        </a:rPr>
                        <a:t>2.0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l"/>
                      <a:r>
                        <a:rPr lang="en-US" sz="1200" dirty="0">
                          <a:solidFill>
                            <a:schemeClr val="accent6">
                              <a:lumMod val="75000"/>
                            </a:schemeClr>
                          </a:solidFill>
                        </a:rPr>
                        <a:t>3.0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rgbClr val="FF0000"/>
                          </a:solidFill>
                          <a:effectLst/>
                          <a:latin typeface="Times New Roman" pitchFamily="18" charset="0"/>
                        </a:rPr>
                        <a:t>1.1</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chemeClr val="tx1"/>
                          </a:solidFill>
                          <a:effectLst/>
                          <a:latin typeface="Times New Roman" pitchFamily="18" charset="0"/>
                        </a:rPr>
                        <a:t>Frame 12.0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1200" dirty="0">
                          <a:solidFill>
                            <a:schemeClr val="tx1"/>
                          </a:solidFill>
                        </a:rPr>
                        <a:t>No</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1200" dirty="0">
                          <a:solidFill>
                            <a:schemeClr val="tx1"/>
                          </a:solidFill>
                        </a:rPr>
                        <a:t>2012</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Robert Stacey</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a:ln>
                            <a:noFill/>
                          </a:ln>
                          <a:solidFill>
                            <a:srgbClr val="FF0000"/>
                          </a:solidFill>
                          <a:effectLst/>
                          <a:latin typeface="Times New Roman" pitchFamily="18" charset="0"/>
                        </a:rPr>
                        <a:t>13-Mar</a:t>
                      </a: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xmlns="" val="10008"/>
                  </a:ext>
                </a:extLst>
              </a:tr>
              <a:tr h="317182">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folHlink"/>
                          </a:solidFill>
                          <a:effectLst/>
                          <a:latin typeface="Times New Roman" pitchFamily="18" charset="0"/>
                        </a:rPr>
                        <a:t>ay</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a:ln>
                            <a:noFill/>
                          </a:ln>
                          <a:solidFill>
                            <a:srgbClr val="00B050"/>
                          </a:solidFill>
                          <a:effectLst/>
                          <a:latin typeface="Times New Roman" pitchFamily="18" charset="0"/>
                        </a:rPr>
                        <a:t>Y</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chemeClr val="accent6">
                            <a:lumMod val="75000"/>
                          </a:schemeClr>
                        </a:solidFill>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r>
                        <a:rPr lang="en-US" sz="1200" dirty="0">
                          <a:solidFill>
                            <a:schemeClr val="accent6">
                              <a:lumMod val="75000"/>
                            </a:schemeClr>
                          </a:solidFill>
                        </a:rPr>
                        <a:t>10.0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r>
                        <a:rPr lang="en-US" sz="1200" dirty="0">
                          <a:solidFill>
                            <a:schemeClr val="accent6">
                              <a:lumMod val="75000"/>
                            </a:schemeClr>
                          </a:solidFill>
                        </a:rPr>
                        <a:t>9.0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r>
                        <a:rPr lang="en-US" sz="1200" dirty="0">
                          <a:solidFill>
                            <a:schemeClr val="accent6">
                              <a:lumMod val="75000"/>
                            </a:schemeClr>
                          </a:solidFill>
                        </a:rPr>
                        <a:t>3.0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r>
                        <a:rPr lang="en-US" sz="1200" dirty="0">
                          <a:solidFill>
                            <a:schemeClr val="accent6">
                              <a:lumMod val="75000"/>
                            </a:schemeClr>
                          </a:solidFill>
                        </a:rPr>
                        <a:t>2.0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r>
                        <a:rPr lang="en-US" sz="1200" dirty="0">
                          <a:solidFill>
                            <a:schemeClr val="accent6">
                              <a:lumMod val="75000"/>
                            </a:schemeClr>
                          </a:solidFill>
                        </a:rPr>
                        <a:t>3.0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100" b="0" i="0" u="none" strike="noStrike" cap="none" normalizeH="0" baseline="0" dirty="0">
                          <a:ln>
                            <a:noFill/>
                          </a:ln>
                          <a:solidFill>
                            <a:schemeClr val="accent6">
                              <a:lumMod val="75000"/>
                            </a:schemeClr>
                          </a:solidFill>
                          <a:effectLst/>
                          <a:latin typeface="Times New Roman" pitchFamily="18" charset="0"/>
                        </a:rPr>
                        <a:t>1.0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rgbClr val="FF0000"/>
                          </a:solidFill>
                          <a:effectLst/>
                          <a:latin typeface="Times New Roman" pitchFamily="18" charset="0"/>
                        </a:rPr>
                        <a:t>0.2</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chemeClr val="tx1"/>
                          </a:solidFill>
                          <a:effectLst/>
                          <a:latin typeface="Times New Roman" pitchFamily="18" charset="0"/>
                        </a:rPr>
                        <a:t>Word</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1200" dirty="0">
                          <a:solidFill>
                            <a:schemeClr val="tx1"/>
                          </a:solidFill>
                        </a:rPr>
                        <a:t>No</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1200" dirty="0">
                          <a:solidFill>
                            <a:schemeClr val="tx1"/>
                          </a:solidFill>
                        </a:rPr>
                        <a:t>2012</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Carlos </a:t>
                      </a:r>
                      <a:r>
                        <a:rPr kumimoji="0" lang="en-US" sz="1200" b="0" i="0" u="none" strike="noStrike" cap="none" normalizeH="0" baseline="0" dirty="0" err="1">
                          <a:ln>
                            <a:noFill/>
                          </a:ln>
                          <a:solidFill>
                            <a:schemeClr val="tx1"/>
                          </a:solidFill>
                          <a:effectLst/>
                          <a:latin typeface="Times New Roman" pitchFamily="18" charset="0"/>
                        </a:rPr>
                        <a:t>Cordeiro</a:t>
                      </a:r>
                      <a:endParaRPr kumimoji="0" lang="en-US" sz="12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a:ln>
                            <a:noFill/>
                          </a:ln>
                          <a:solidFill>
                            <a:srgbClr val="FF0000"/>
                          </a:solidFill>
                          <a:effectLst/>
                          <a:latin typeface="Times New Roman" pitchFamily="18" charset="0"/>
                        </a:rPr>
                        <a:t>13-Mar</a:t>
                      </a: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xmlns="" val="10009"/>
                  </a:ext>
                </a:extLst>
              </a:tr>
              <a:tr h="12954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err="1">
                          <a:ln>
                            <a:noFill/>
                          </a:ln>
                          <a:solidFill>
                            <a:schemeClr val="folHlink"/>
                          </a:solidFill>
                          <a:effectLst/>
                          <a:latin typeface="Times New Roman" pitchFamily="18" charset="0"/>
                        </a:rPr>
                        <a:t>az</a:t>
                      </a:r>
                      <a:endParaRPr kumimoji="0" lang="en-US" sz="1400" b="0" i="0" u="none" strike="noStrike" cap="none" normalizeH="0" baseline="0" dirty="0">
                        <a:ln>
                          <a:noFill/>
                        </a:ln>
                        <a:solidFill>
                          <a:schemeClr val="folHlink"/>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rgbClr val="00B050"/>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endParaRPr lang="en-US" sz="1400" dirty="0">
                        <a:solidFill>
                          <a:srgbClr val="0000CC"/>
                        </a:solidFill>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endParaRPr lang="en-US" sz="1200" dirty="0">
                        <a:solidFill>
                          <a:schemeClr val="tx1"/>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endParaRPr lang="en-US" sz="1200" dirty="0">
                        <a:solidFill>
                          <a:schemeClr val="tx1"/>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Chao Chun Wang</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chemeClr val="tx1"/>
                          </a:solidFill>
                          <a:effectLst/>
                          <a:latin typeface="Times New Roman" pitchFamily="18" charset="0"/>
                        </a:rPr>
                        <a:t>17-Jan</a:t>
                      </a: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xmlns="" val="10010"/>
                  </a:ext>
                </a:extLst>
              </a:tr>
            </a:tbl>
          </a:graphicData>
        </a:graphic>
      </p:graphicFrame>
      <p:sp>
        <p:nvSpPr>
          <p:cNvPr id="31970" name="Text Box 116"/>
          <p:cNvSpPr txBox="1">
            <a:spLocks noChangeArrowheads="1"/>
          </p:cNvSpPr>
          <p:nvPr/>
        </p:nvSpPr>
        <p:spPr bwMode="auto">
          <a:xfrm>
            <a:off x="152400" y="816275"/>
            <a:ext cx="1676400" cy="457200"/>
          </a:xfrm>
          <a:prstGeom prst="rect">
            <a:avLst/>
          </a:prstGeom>
          <a:noFill/>
          <a:ln w="12700">
            <a:noFill/>
            <a:miter lim="800000"/>
            <a:headEnd type="none" w="sm" len="sm"/>
            <a:tailEnd type="none" w="sm" len="sm"/>
          </a:ln>
        </p:spPr>
        <p:txBody>
          <a:bodyPr>
            <a:spAutoFit/>
          </a:bodyPr>
          <a:lstStyle/>
          <a:p>
            <a:r>
              <a:rPr lang="en-US">
                <a:solidFill>
                  <a:srgbClr val="FF0000"/>
                </a:solidFill>
              </a:rPr>
              <a:t>Changes from  last report shown in </a:t>
            </a:r>
            <a:r>
              <a:rPr lang="en-US" b="1">
                <a:solidFill>
                  <a:srgbClr val="FF0000"/>
                </a:solidFill>
              </a:rPr>
              <a:t>red.</a:t>
            </a:r>
          </a:p>
        </p:txBody>
      </p:sp>
      <p:sp>
        <p:nvSpPr>
          <p:cNvPr id="31971" name="Date Placeholder 3"/>
          <p:cNvSpPr txBox="1">
            <a:spLocks noGrp="1"/>
          </p:cNvSpPr>
          <p:nvPr/>
        </p:nvSpPr>
        <p:spPr bwMode="auto">
          <a:xfrm>
            <a:off x="696913" y="336550"/>
            <a:ext cx="0" cy="274638"/>
          </a:xfrm>
          <a:prstGeom prst="rect">
            <a:avLst/>
          </a:prstGeom>
          <a:noFill/>
          <a:ln w="9525">
            <a:noFill/>
            <a:miter lim="800000"/>
            <a:headEnd/>
            <a:tailEnd/>
          </a:ln>
        </p:spPr>
        <p:txBody>
          <a:bodyPr wrap="none" lIns="0" tIns="0" rIns="0" bIns="0" anchor="b">
            <a:spAutoFit/>
          </a:bodyPr>
          <a:lstStyle/>
          <a:p>
            <a:endParaRPr lang="en-GB" sz="1800" b="1"/>
          </a:p>
        </p:txBody>
      </p:sp>
      <p:sp>
        <p:nvSpPr>
          <p:cNvPr id="31972" name="Slide Number Placeholder 8"/>
          <p:cNvSpPr txBox="1">
            <a:spLocks noGrp="1"/>
          </p:cNvSpPr>
          <p:nvPr/>
        </p:nvSpPr>
        <p:spPr bwMode="auto">
          <a:xfrm>
            <a:off x="4357688" y="6475413"/>
            <a:ext cx="504825" cy="182562"/>
          </a:xfrm>
          <a:prstGeom prst="rect">
            <a:avLst/>
          </a:prstGeom>
          <a:noFill/>
          <a:ln w="9525">
            <a:noFill/>
            <a:miter lim="800000"/>
            <a:headEnd/>
            <a:tailEnd/>
          </a:ln>
        </p:spPr>
        <p:txBody>
          <a:bodyPr wrap="none" lIns="0" tIns="0" rIns="0" bIns="0">
            <a:spAutoFit/>
          </a:bodyPr>
          <a:lstStyle/>
          <a:p>
            <a:pPr algn="ctr"/>
            <a:r>
              <a:rPr lang="en-US"/>
              <a:t>Slide </a:t>
            </a:r>
            <a:fld id="{3CC2130E-942E-44E1-91AF-4824D5157D33}" type="slidenum">
              <a:rPr lang="en-US"/>
              <a:pPr algn="ctr"/>
              <a:t>19</a:t>
            </a:fld>
            <a:endParaRPr lang="en-US"/>
          </a:p>
        </p:txBody>
      </p:sp>
      <p:sp>
        <p:nvSpPr>
          <p:cNvPr id="31973" name="Text Box 231"/>
          <p:cNvSpPr txBox="1">
            <a:spLocks noChangeArrowheads="1"/>
          </p:cNvSpPr>
          <p:nvPr/>
        </p:nvSpPr>
        <p:spPr bwMode="auto">
          <a:xfrm>
            <a:off x="152400" y="587675"/>
            <a:ext cx="1219200" cy="338554"/>
          </a:xfrm>
          <a:prstGeom prst="rect">
            <a:avLst/>
          </a:prstGeom>
          <a:noFill/>
          <a:ln w="9525">
            <a:noFill/>
            <a:miter lim="800000"/>
            <a:headEnd/>
            <a:tailEnd/>
          </a:ln>
        </p:spPr>
        <p:txBody>
          <a:bodyPr wrap="square">
            <a:spAutoFit/>
          </a:bodyPr>
          <a:lstStyle/>
          <a:p>
            <a:pPr eaLnBrk="1" hangingPunct="1">
              <a:spcBef>
                <a:spcPct val="50000"/>
              </a:spcBef>
            </a:pPr>
            <a:r>
              <a:rPr lang="en-US" sz="1600" dirty="0">
                <a:solidFill>
                  <a:srgbClr val="FF0000"/>
                </a:solidFill>
                <a:latin typeface="Arial" charset="0"/>
              </a:rPr>
              <a:t>Mar 2017</a:t>
            </a:r>
            <a:endParaRPr lang="en-US" sz="1800" dirty="0">
              <a:solidFill>
                <a:srgbClr val="FF0000"/>
              </a:solidFill>
              <a:latin typeface="Arial" charset="0"/>
            </a:endParaRPr>
          </a:p>
        </p:txBody>
      </p:sp>
      <p:sp>
        <p:nvSpPr>
          <p:cNvPr id="31974" name="Rectangle 232"/>
          <p:cNvSpPr>
            <a:spLocks noGrp="1" noChangeArrowheads="1"/>
          </p:cNvSpPr>
          <p:nvPr>
            <p:ph type="title" idx="4294967295"/>
          </p:nvPr>
        </p:nvSpPr>
        <p:spPr>
          <a:xfrm>
            <a:off x="696913" y="669191"/>
            <a:ext cx="7772400" cy="457200"/>
          </a:xfrm>
        </p:spPr>
        <p:txBody>
          <a:bodyPr/>
          <a:lstStyle/>
          <a:p>
            <a:r>
              <a:rPr lang="en-US" sz="2800" dirty="0"/>
              <a:t>Draft Development Snapshot</a:t>
            </a:r>
            <a:endParaRPr lang="en-GB" sz="2800" dirty="0"/>
          </a:p>
        </p:txBody>
      </p:sp>
      <p:sp>
        <p:nvSpPr>
          <p:cNvPr id="31975" name="Slide Number Placeholder 9"/>
          <p:cNvSpPr>
            <a:spLocks noGrp="1"/>
          </p:cNvSpPr>
          <p:nvPr>
            <p:ph type="sldNum" sz="quarter" idx="12"/>
          </p:nvPr>
        </p:nvSpPr>
        <p:spPr>
          <a:noFill/>
        </p:spPr>
        <p:txBody>
          <a:bodyPr/>
          <a:lstStyle/>
          <a:p>
            <a:r>
              <a:rPr lang="en-US"/>
              <a:t>Slide </a:t>
            </a:r>
            <a:fld id="{795EAAF8-1103-4F9A-8384-029AC986883C}" type="slidenum">
              <a:rPr lang="en-US" smtClean="0"/>
              <a:pPr/>
              <a:t>19</a:t>
            </a:fld>
            <a:endParaRPr lang="en-US"/>
          </a:p>
        </p:txBody>
      </p:sp>
      <p:sp>
        <p:nvSpPr>
          <p:cNvPr id="31976" name="Footer Placeholder 10"/>
          <p:cNvSpPr>
            <a:spLocks noGrp="1"/>
          </p:cNvSpPr>
          <p:nvPr>
            <p:ph type="ftr" sz="quarter" idx="11"/>
          </p:nvPr>
        </p:nvSpPr>
        <p:spPr>
          <a:noFill/>
        </p:spPr>
        <p:txBody>
          <a:bodyPr/>
          <a:lstStyle/>
          <a:p>
            <a:r>
              <a:rPr lang="en-US"/>
              <a:t>Peter Ecclesine (Self)</a:t>
            </a:r>
            <a:endParaRPr lang="en-US" dirty="0"/>
          </a:p>
        </p:txBody>
      </p:sp>
      <p:sp>
        <p:nvSpPr>
          <p:cNvPr id="31977" name="Date Placeholder 10"/>
          <p:cNvSpPr>
            <a:spLocks noGrp="1"/>
          </p:cNvSpPr>
          <p:nvPr>
            <p:ph type="dt" sz="quarter" idx="10"/>
          </p:nvPr>
        </p:nvSpPr>
        <p:spPr>
          <a:noFill/>
        </p:spPr>
        <p:txBody>
          <a:bodyPr/>
          <a:lstStyle/>
          <a:p>
            <a:r>
              <a:rPr lang="en-US"/>
              <a:t>Mar 2017</a:t>
            </a:r>
          </a:p>
        </p:txBody>
      </p:sp>
    </p:spTree>
    <p:extLst>
      <p:ext uri="{BB962C8B-B14F-4D97-AF65-F5344CB8AC3E}">
        <p14:creationId xmlns:p14="http://schemas.microsoft.com/office/powerpoint/2010/main" val="33553278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en-US" b="0"/>
              <a:t>Abstract</a:t>
            </a:r>
          </a:p>
        </p:txBody>
      </p:sp>
      <p:sp>
        <p:nvSpPr>
          <p:cNvPr id="16387" name="Rectangle 3"/>
          <p:cNvSpPr>
            <a:spLocks noGrp="1" noChangeArrowheads="1"/>
          </p:cNvSpPr>
          <p:nvPr>
            <p:ph type="body" idx="1"/>
          </p:nvPr>
        </p:nvSpPr>
        <p:spPr/>
        <p:txBody>
          <a:bodyPr/>
          <a:lstStyle/>
          <a:p>
            <a:pPr algn="ctr">
              <a:buFontTx/>
              <a:buNone/>
            </a:pPr>
            <a:r>
              <a:rPr lang="en-US" b="0"/>
              <a:t>This document contains agenda/minutes/actions/status as prepared/recorded at the IEEE 802.11 Editors’ Meeting</a:t>
            </a:r>
          </a:p>
          <a:p>
            <a:pPr algn="ctr">
              <a:buFontTx/>
              <a:buNone/>
            </a:pPr>
            <a:endParaRPr lang="en-US" b="0"/>
          </a:p>
        </p:txBody>
      </p:sp>
      <p:sp>
        <p:nvSpPr>
          <p:cNvPr id="16388" name="Slide Number Placeholder 5"/>
          <p:cNvSpPr>
            <a:spLocks noGrp="1"/>
          </p:cNvSpPr>
          <p:nvPr>
            <p:ph type="sldNum" sz="quarter" idx="12"/>
          </p:nvPr>
        </p:nvSpPr>
        <p:spPr>
          <a:noFill/>
        </p:spPr>
        <p:txBody>
          <a:bodyPr/>
          <a:lstStyle/>
          <a:p>
            <a:r>
              <a:rPr lang="en-US"/>
              <a:t>Slide </a:t>
            </a:r>
            <a:fld id="{A891F8A2-1EAC-473B-AEDB-2822547FCA8E}" type="slidenum">
              <a:rPr lang="en-US" smtClean="0"/>
              <a:pPr/>
              <a:t>2</a:t>
            </a:fld>
            <a:endParaRPr lang="en-US"/>
          </a:p>
        </p:txBody>
      </p:sp>
      <p:sp>
        <p:nvSpPr>
          <p:cNvPr id="16389" name="Footer Placeholder 5"/>
          <p:cNvSpPr>
            <a:spLocks noGrp="1"/>
          </p:cNvSpPr>
          <p:nvPr>
            <p:ph type="ftr" sz="quarter" idx="11"/>
          </p:nvPr>
        </p:nvSpPr>
        <p:spPr>
          <a:noFill/>
        </p:spPr>
        <p:txBody>
          <a:bodyPr/>
          <a:lstStyle/>
          <a:p>
            <a:r>
              <a:rPr lang="en-US"/>
              <a:t>Peter Ecclesine (Self)</a:t>
            </a:r>
          </a:p>
        </p:txBody>
      </p:sp>
      <p:sp>
        <p:nvSpPr>
          <p:cNvPr id="16390" name="Date Placeholder 5"/>
          <p:cNvSpPr>
            <a:spLocks noGrp="1"/>
          </p:cNvSpPr>
          <p:nvPr>
            <p:ph type="dt" sz="quarter" idx="10"/>
          </p:nvPr>
        </p:nvSpPr>
        <p:spPr>
          <a:noFill/>
        </p:spPr>
        <p:txBody>
          <a:bodyPr/>
          <a:lstStyle/>
          <a:p>
            <a:r>
              <a:rPr lang="en-US"/>
              <a:t>Mar 2017</a:t>
            </a:r>
          </a:p>
        </p:txBody>
      </p:sp>
    </p:spTree>
    <p:extLst>
      <p:ext uri="{BB962C8B-B14F-4D97-AF65-F5344CB8AC3E}">
        <p14:creationId xmlns:p14="http://schemas.microsoft.com/office/powerpoint/2010/main" val="149549415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Standards Central Desktop</a:t>
            </a:r>
          </a:p>
        </p:txBody>
      </p:sp>
      <p:sp>
        <p:nvSpPr>
          <p:cNvPr id="3" name="Content Placeholder 2"/>
          <p:cNvSpPr>
            <a:spLocks noGrp="1"/>
          </p:cNvSpPr>
          <p:nvPr>
            <p:ph idx="1"/>
          </p:nvPr>
        </p:nvSpPr>
        <p:spPr/>
        <p:txBody>
          <a:bodyPr/>
          <a:lstStyle/>
          <a:p>
            <a:r>
              <a:rPr lang="en-GB" dirty="0"/>
              <a:t>IEEE-SA central desktop site  tour of the facilities</a:t>
            </a:r>
          </a:p>
          <a:p>
            <a:r>
              <a:rPr lang="en-US" dirty="0">
                <a:hlinkClick r:id="rId2"/>
              </a:rPr>
              <a:t>https://ieee-sa.centraldesktop.com/802-11editorial/</a:t>
            </a:r>
            <a:endParaRPr lang="en-US" dirty="0"/>
          </a:p>
          <a:p>
            <a:r>
              <a:rPr lang="en-US" dirty="0"/>
              <a:t>Also used to share emails and large files</a:t>
            </a:r>
          </a:p>
        </p:txBody>
      </p:sp>
      <p:sp>
        <p:nvSpPr>
          <p:cNvPr id="4" name="Date Placeholder 3"/>
          <p:cNvSpPr>
            <a:spLocks noGrp="1"/>
          </p:cNvSpPr>
          <p:nvPr>
            <p:ph type="dt" sz="half" idx="10"/>
          </p:nvPr>
        </p:nvSpPr>
        <p:spPr/>
        <p:txBody>
          <a:bodyPr/>
          <a:lstStyle/>
          <a:p>
            <a:pPr>
              <a:defRPr/>
            </a:pPr>
            <a:r>
              <a:rPr lang="en-US"/>
              <a:t>Mar 2017</a:t>
            </a:r>
            <a:endParaRPr lang="en-US" dirty="0"/>
          </a:p>
        </p:txBody>
      </p:sp>
      <p:sp>
        <p:nvSpPr>
          <p:cNvPr id="5" name="Footer Placeholder 4"/>
          <p:cNvSpPr>
            <a:spLocks noGrp="1"/>
          </p:cNvSpPr>
          <p:nvPr>
            <p:ph type="ftr" sz="quarter" idx="11"/>
          </p:nvPr>
        </p:nvSpPr>
        <p:spPr/>
        <p:txBody>
          <a:bodyPr/>
          <a:lstStyle/>
          <a:p>
            <a:pPr>
              <a:defRPr/>
            </a:pPr>
            <a:r>
              <a:rPr lang="en-US"/>
              <a:t>Peter Ecclesine (Self)</a:t>
            </a:r>
          </a:p>
        </p:txBody>
      </p:sp>
      <p:sp>
        <p:nvSpPr>
          <p:cNvPr id="6" name="Slide Number Placeholder 5"/>
          <p:cNvSpPr>
            <a:spLocks noGrp="1"/>
          </p:cNvSpPr>
          <p:nvPr>
            <p:ph type="sldNum" sz="quarter" idx="12"/>
          </p:nvPr>
        </p:nvSpPr>
        <p:spPr/>
        <p:txBody>
          <a:bodyPr/>
          <a:lstStyle/>
          <a:p>
            <a:pPr>
              <a:defRPr/>
            </a:pPr>
            <a:r>
              <a:rPr lang="en-US"/>
              <a:t>Slide </a:t>
            </a:r>
            <a:fld id="{5284E455-25C1-4B8F-B461-78E9C8FDBACA}" type="slidenum">
              <a:rPr lang="en-US" smtClean="0"/>
              <a:pPr>
                <a:defRPr/>
              </a:pPr>
              <a:t>20</a:t>
            </a:fld>
            <a:endParaRPr lang="en-US"/>
          </a:p>
        </p:txBody>
      </p:sp>
    </p:spTree>
    <p:extLst>
      <p:ext uri="{BB962C8B-B14F-4D97-AF65-F5344CB8AC3E}">
        <p14:creationId xmlns:p14="http://schemas.microsoft.com/office/powerpoint/2010/main" val="146791189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REVmd</a:t>
            </a:r>
            <a:r>
              <a:rPr lang="en-US" dirty="0" smtClean="0"/>
              <a:t> discussion</a:t>
            </a:r>
            <a:endParaRPr lang="en-US" dirty="0"/>
          </a:p>
        </p:txBody>
      </p:sp>
      <p:sp>
        <p:nvSpPr>
          <p:cNvPr id="3" name="Content Placeholder 2"/>
          <p:cNvSpPr>
            <a:spLocks noGrp="1"/>
          </p:cNvSpPr>
          <p:nvPr>
            <p:ph idx="1"/>
          </p:nvPr>
        </p:nvSpPr>
        <p:spPr/>
        <p:txBody>
          <a:bodyPr/>
          <a:lstStyle/>
          <a:p>
            <a:r>
              <a:rPr lang="en-US" dirty="0" smtClean="0"/>
              <a:t>Will start as a task group in July meeting</a:t>
            </a:r>
          </a:p>
          <a:p>
            <a:r>
              <a:rPr lang="en-US" dirty="0" smtClean="0"/>
              <a:t>Will need an editor – we have one volunteer</a:t>
            </a:r>
          </a:p>
          <a:p>
            <a:r>
              <a:rPr lang="en-US" dirty="0" smtClean="0"/>
              <a:t>We need a source repository</a:t>
            </a:r>
          </a:p>
          <a:p>
            <a:pPr lvl="1"/>
            <a:r>
              <a:rPr lang="en-US" dirty="0" smtClean="0"/>
              <a:t>Emily, Edward, Adrian to explore commercial option</a:t>
            </a:r>
          </a:p>
          <a:p>
            <a:pPr lvl="1"/>
            <a:r>
              <a:rPr lang="en-US" dirty="0" smtClean="0"/>
              <a:t>Once we have one, expect all editors to use it </a:t>
            </a:r>
            <a:endParaRPr lang="en-US" dirty="0"/>
          </a:p>
        </p:txBody>
      </p:sp>
      <p:sp>
        <p:nvSpPr>
          <p:cNvPr id="4" name="Date Placeholder 3"/>
          <p:cNvSpPr>
            <a:spLocks noGrp="1"/>
          </p:cNvSpPr>
          <p:nvPr>
            <p:ph type="dt" sz="half" idx="10"/>
          </p:nvPr>
        </p:nvSpPr>
        <p:spPr/>
        <p:txBody>
          <a:bodyPr/>
          <a:lstStyle/>
          <a:p>
            <a:pPr>
              <a:defRPr/>
            </a:pPr>
            <a:r>
              <a:rPr lang="en-US" smtClean="0"/>
              <a:t>Mar 2017</a:t>
            </a:r>
            <a:endParaRPr lang="en-US" dirty="0"/>
          </a:p>
        </p:txBody>
      </p:sp>
      <p:sp>
        <p:nvSpPr>
          <p:cNvPr id="5" name="Footer Placeholder 4"/>
          <p:cNvSpPr>
            <a:spLocks noGrp="1"/>
          </p:cNvSpPr>
          <p:nvPr>
            <p:ph type="ftr" sz="quarter" idx="11"/>
          </p:nvPr>
        </p:nvSpPr>
        <p:spPr/>
        <p:txBody>
          <a:bodyPr/>
          <a:lstStyle/>
          <a:p>
            <a:pPr>
              <a:defRPr/>
            </a:pPr>
            <a:r>
              <a:rPr lang="en-US" smtClean="0"/>
              <a:t>Peter Ecclesine (Self)</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5284E455-25C1-4B8F-B461-78E9C8FDBACA}" type="slidenum">
              <a:rPr lang="en-US" smtClean="0"/>
              <a:pPr>
                <a:defRPr/>
              </a:pPr>
              <a:t>21</a:t>
            </a:fld>
            <a:endParaRPr lang="en-US"/>
          </a:p>
        </p:txBody>
      </p:sp>
    </p:spTree>
    <p:extLst>
      <p:ext uri="{BB962C8B-B14F-4D97-AF65-F5344CB8AC3E}">
        <p14:creationId xmlns:p14="http://schemas.microsoft.com/office/powerpoint/2010/main" val="59232007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Build a list of Editor’s meeting discussion topics</a:t>
            </a:r>
          </a:p>
        </p:txBody>
      </p:sp>
      <p:sp>
        <p:nvSpPr>
          <p:cNvPr id="3" name="Content Placeholder 2"/>
          <p:cNvSpPr>
            <a:spLocks noGrp="1"/>
          </p:cNvSpPr>
          <p:nvPr>
            <p:ph idx="1"/>
          </p:nvPr>
        </p:nvSpPr>
        <p:spPr/>
        <p:txBody>
          <a:bodyPr/>
          <a:lstStyle/>
          <a:p>
            <a:endParaRPr lang="en-US" dirty="0"/>
          </a:p>
        </p:txBody>
      </p:sp>
      <p:sp>
        <p:nvSpPr>
          <p:cNvPr id="4" name="Date Placeholder 3"/>
          <p:cNvSpPr>
            <a:spLocks noGrp="1"/>
          </p:cNvSpPr>
          <p:nvPr>
            <p:ph type="dt" sz="half" idx="10"/>
          </p:nvPr>
        </p:nvSpPr>
        <p:spPr/>
        <p:txBody>
          <a:bodyPr/>
          <a:lstStyle/>
          <a:p>
            <a:pPr>
              <a:defRPr/>
            </a:pPr>
            <a:r>
              <a:rPr lang="en-US"/>
              <a:t>Mar 2017</a:t>
            </a:r>
            <a:endParaRPr lang="en-US" dirty="0"/>
          </a:p>
        </p:txBody>
      </p:sp>
      <p:sp>
        <p:nvSpPr>
          <p:cNvPr id="5" name="Footer Placeholder 4"/>
          <p:cNvSpPr>
            <a:spLocks noGrp="1"/>
          </p:cNvSpPr>
          <p:nvPr>
            <p:ph type="ftr" sz="quarter" idx="11"/>
          </p:nvPr>
        </p:nvSpPr>
        <p:spPr/>
        <p:txBody>
          <a:bodyPr/>
          <a:lstStyle/>
          <a:p>
            <a:pPr>
              <a:defRPr/>
            </a:pPr>
            <a:r>
              <a:rPr lang="en-US"/>
              <a:t>Peter Ecclesine (Self)</a:t>
            </a:r>
          </a:p>
        </p:txBody>
      </p:sp>
      <p:sp>
        <p:nvSpPr>
          <p:cNvPr id="6" name="Slide Number Placeholder 5"/>
          <p:cNvSpPr>
            <a:spLocks noGrp="1"/>
          </p:cNvSpPr>
          <p:nvPr>
            <p:ph type="sldNum" sz="quarter" idx="12"/>
          </p:nvPr>
        </p:nvSpPr>
        <p:spPr/>
        <p:txBody>
          <a:bodyPr/>
          <a:lstStyle/>
          <a:p>
            <a:pPr>
              <a:defRPr/>
            </a:pPr>
            <a:r>
              <a:rPr lang="en-US"/>
              <a:t>Slide </a:t>
            </a:r>
            <a:fld id="{5284E455-25C1-4B8F-B461-78E9C8FDBACA}" type="slidenum">
              <a:rPr lang="en-US" smtClean="0"/>
              <a:pPr>
                <a:defRPr/>
              </a:pPr>
              <a:t>22</a:t>
            </a:fld>
            <a:endParaRPr lang="en-US"/>
          </a:p>
        </p:txBody>
      </p:sp>
    </p:spTree>
    <p:extLst>
      <p:ext uri="{BB962C8B-B14F-4D97-AF65-F5344CB8AC3E}">
        <p14:creationId xmlns:p14="http://schemas.microsoft.com/office/powerpoint/2010/main" val="429015483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Editors Backup practices</a:t>
            </a:r>
          </a:p>
        </p:txBody>
      </p:sp>
      <p:sp>
        <p:nvSpPr>
          <p:cNvPr id="3" name="Content Placeholder 2"/>
          <p:cNvSpPr>
            <a:spLocks noGrp="1"/>
          </p:cNvSpPr>
          <p:nvPr>
            <p:ph idx="1"/>
          </p:nvPr>
        </p:nvSpPr>
        <p:spPr/>
        <p:txBody>
          <a:bodyPr/>
          <a:lstStyle/>
          <a:p>
            <a:r>
              <a:rPr lang="en-US" dirty="0"/>
              <a:t>The IEEE Servers provide durable places to retain the 802.11 source files, drawing files, and other components of drafts.</a:t>
            </a:r>
          </a:p>
          <a:p>
            <a:r>
              <a:rPr lang="en-US" dirty="0"/>
              <a:t>Our best practice is that after a draft is posted in the Member’s Area, a zip file containing all the clean source files, drawing files and other components should be created and sent to the Central Desktop for safekeeping. Please email the Editor when the draft source files are uploaded.</a:t>
            </a:r>
          </a:p>
        </p:txBody>
      </p:sp>
      <p:sp>
        <p:nvSpPr>
          <p:cNvPr id="4" name="Date Placeholder 3"/>
          <p:cNvSpPr>
            <a:spLocks noGrp="1"/>
          </p:cNvSpPr>
          <p:nvPr>
            <p:ph type="dt" sz="half" idx="10"/>
          </p:nvPr>
        </p:nvSpPr>
        <p:spPr/>
        <p:txBody>
          <a:bodyPr/>
          <a:lstStyle/>
          <a:p>
            <a:pPr>
              <a:defRPr/>
            </a:pPr>
            <a:r>
              <a:rPr lang="en-US"/>
              <a:t>Mar 2017</a:t>
            </a:r>
            <a:endParaRPr lang="en-US" dirty="0"/>
          </a:p>
        </p:txBody>
      </p:sp>
      <p:sp>
        <p:nvSpPr>
          <p:cNvPr id="5" name="Footer Placeholder 4"/>
          <p:cNvSpPr>
            <a:spLocks noGrp="1"/>
          </p:cNvSpPr>
          <p:nvPr>
            <p:ph type="ftr" sz="quarter" idx="11"/>
          </p:nvPr>
        </p:nvSpPr>
        <p:spPr/>
        <p:txBody>
          <a:bodyPr/>
          <a:lstStyle/>
          <a:p>
            <a:pPr>
              <a:defRPr/>
            </a:pPr>
            <a:r>
              <a:rPr lang="en-US"/>
              <a:t>Peter Ecclesine (Self)</a:t>
            </a:r>
          </a:p>
        </p:txBody>
      </p:sp>
      <p:sp>
        <p:nvSpPr>
          <p:cNvPr id="6" name="Slide Number Placeholder 5"/>
          <p:cNvSpPr>
            <a:spLocks noGrp="1"/>
          </p:cNvSpPr>
          <p:nvPr>
            <p:ph type="sldNum" sz="quarter" idx="12"/>
          </p:nvPr>
        </p:nvSpPr>
        <p:spPr/>
        <p:txBody>
          <a:bodyPr/>
          <a:lstStyle/>
          <a:p>
            <a:pPr>
              <a:defRPr/>
            </a:pPr>
            <a:r>
              <a:rPr lang="en-US"/>
              <a:t>Slide </a:t>
            </a:r>
            <a:fld id="{5284E455-25C1-4B8F-B461-78E9C8FDBACA}" type="slidenum">
              <a:rPr lang="en-US" smtClean="0"/>
              <a:pPr>
                <a:defRPr/>
              </a:pPr>
              <a:t>23</a:t>
            </a:fld>
            <a:endParaRPr lang="en-US"/>
          </a:p>
        </p:txBody>
      </p:sp>
    </p:spTree>
    <p:extLst>
      <p:ext uri="{BB962C8B-B14F-4D97-AF65-F5344CB8AC3E}">
        <p14:creationId xmlns:p14="http://schemas.microsoft.com/office/powerpoint/2010/main" val="73663151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r>
              <a:rPr lang="en-US"/>
              <a:t>MIB style, Visio and Frame practices</a:t>
            </a:r>
            <a:br>
              <a:rPr lang="en-US"/>
            </a:br>
            <a:endParaRPr lang="en-US"/>
          </a:p>
        </p:txBody>
      </p:sp>
      <p:sp>
        <p:nvSpPr>
          <p:cNvPr id="32771" name="Content Placeholder 2"/>
          <p:cNvSpPr>
            <a:spLocks noGrp="1"/>
          </p:cNvSpPr>
          <p:nvPr>
            <p:ph idx="1"/>
          </p:nvPr>
        </p:nvSpPr>
        <p:spPr>
          <a:xfrm>
            <a:off x="685800" y="1524000"/>
            <a:ext cx="7772400" cy="4953000"/>
          </a:xfrm>
        </p:spPr>
        <p:txBody>
          <a:bodyPr/>
          <a:lstStyle/>
          <a:p>
            <a:r>
              <a:rPr lang="en-GB" sz="2000" dirty="0"/>
              <a:t>I’m going to suggest going forward we use a single style with appropriately set tabs,  and use leading</a:t>
            </a:r>
            <a:r>
              <a:rPr lang="en-US" sz="2000" dirty="0"/>
              <a:t> </a:t>
            </a:r>
            <a:r>
              <a:rPr lang="en-GB" sz="2000" dirty="0"/>
              <a:t>Tabs to distinguish the syntax and description parts. (Adrian Stephens Feb 9, 2010)</a:t>
            </a:r>
            <a:endParaRPr lang="en-US" sz="2000" dirty="0"/>
          </a:p>
          <a:p>
            <a:r>
              <a:rPr lang="en-GB" sz="2000" dirty="0">
                <a:solidFill>
                  <a:srgbClr val="FF0000"/>
                </a:solidFill>
              </a:rPr>
              <a:t>Two ways to format a figure &amp; its caption in frame:</a:t>
            </a:r>
            <a:endParaRPr lang="en-US" sz="2000" dirty="0">
              <a:solidFill>
                <a:srgbClr val="FF0000"/>
              </a:solidFill>
            </a:endParaRPr>
          </a:p>
          <a:p>
            <a:pPr lvl="1"/>
            <a:r>
              <a:rPr lang="en-GB" sz="1600" dirty="0">
                <a:solidFill>
                  <a:srgbClr val="FF0000"/>
                </a:solidFill>
              </a:rPr>
              <a:t>Insert a table.  Insert anchored frame inside table cell to hold graphics.  Use table caption as figure caption.</a:t>
            </a:r>
            <a:endParaRPr lang="en-US" sz="1600" dirty="0">
              <a:solidFill>
                <a:srgbClr val="FF0000"/>
              </a:solidFill>
            </a:endParaRPr>
          </a:p>
          <a:p>
            <a:pPr lvl="1"/>
            <a:r>
              <a:rPr lang="en-GB" sz="1600" dirty="0">
                <a:solidFill>
                  <a:srgbClr val="FF0000"/>
                </a:solidFill>
              </a:rPr>
              <a:t>Insert an anchored frame.  Insert caption inside a text frame inside the anchored frame.  Insert graphics inside the anchored frame.</a:t>
            </a:r>
            <a:endParaRPr lang="en-US" sz="1600" dirty="0">
              <a:solidFill>
                <a:srgbClr val="FF0000"/>
              </a:solidFill>
            </a:endParaRPr>
          </a:p>
          <a:p>
            <a:r>
              <a:rPr lang="en-GB" sz="2000" dirty="0"/>
              <a:t> Keep embedded figures using </a:t>
            </a:r>
            <a:r>
              <a:rPr lang="en-GB" sz="2000" dirty="0" err="1"/>
              <a:t>visio</a:t>
            </a:r>
            <a:r>
              <a:rPr lang="en-GB" sz="2000" dirty="0"/>
              <a:t> as long as possible</a:t>
            </a:r>
            <a:endParaRPr lang="en-US" sz="2000" dirty="0"/>
          </a:p>
          <a:p>
            <a:pPr lvl="1"/>
            <a:r>
              <a:rPr lang="en-GB" sz="1800" dirty="0"/>
              <a:t>Near the end of sponsor ballot,  turn these all into .</a:t>
            </a:r>
            <a:r>
              <a:rPr lang="en-GB" sz="1800" dirty="0" err="1"/>
              <a:t>emf</a:t>
            </a:r>
            <a:r>
              <a:rPr lang="en-GB" sz="1800" dirty="0"/>
              <a:t> (windows meta file) format files (you can do this from </a:t>
            </a:r>
            <a:r>
              <a:rPr lang="en-GB" sz="1800" dirty="0" err="1"/>
              <a:t>visio</a:t>
            </a:r>
            <a:r>
              <a:rPr lang="en-GB" sz="1800" dirty="0"/>
              <a:t> using “save as”).   Keep separate files for the .</a:t>
            </a:r>
            <a:r>
              <a:rPr lang="en-GB" sz="1800" dirty="0" err="1"/>
              <a:t>vsd</a:t>
            </a:r>
            <a:r>
              <a:rPr lang="en-GB" sz="1800" dirty="0"/>
              <a:t> source and the .</a:t>
            </a:r>
            <a:r>
              <a:rPr lang="en-GB" sz="1800" dirty="0" err="1"/>
              <a:t>emf</a:t>
            </a:r>
            <a:r>
              <a:rPr lang="en-GB" sz="1800" dirty="0"/>
              <a:t> file that is linked to from frame. There is likelihood we should use .</a:t>
            </a:r>
            <a:r>
              <a:rPr lang="en-GB" sz="1800" dirty="0" err="1"/>
              <a:t>emf</a:t>
            </a:r>
            <a:endParaRPr lang="en-GB" sz="1800" dirty="0"/>
          </a:p>
          <a:p>
            <a:r>
              <a:rPr lang="en-GB" sz="2000" dirty="0"/>
              <a:t>Frame templates for 11aa, 11ac, 11af</a:t>
            </a:r>
          </a:p>
        </p:txBody>
      </p:sp>
      <p:sp>
        <p:nvSpPr>
          <p:cNvPr id="32772" name="Date Placeholder 3"/>
          <p:cNvSpPr>
            <a:spLocks noGrp="1"/>
          </p:cNvSpPr>
          <p:nvPr>
            <p:ph type="dt" sz="quarter" idx="10"/>
          </p:nvPr>
        </p:nvSpPr>
        <p:spPr>
          <a:noFill/>
        </p:spPr>
        <p:txBody>
          <a:bodyPr/>
          <a:lstStyle/>
          <a:p>
            <a:r>
              <a:rPr lang="en-US"/>
              <a:t>Mar 2017</a:t>
            </a:r>
          </a:p>
        </p:txBody>
      </p:sp>
      <p:sp>
        <p:nvSpPr>
          <p:cNvPr id="32773" name="Footer Placeholder 4"/>
          <p:cNvSpPr>
            <a:spLocks noGrp="1"/>
          </p:cNvSpPr>
          <p:nvPr>
            <p:ph type="ftr" sz="quarter" idx="11"/>
          </p:nvPr>
        </p:nvSpPr>
        <p:spPr>
          <a:noFill/>
        </p:spPr>
        <p:txBody>
          <a:bodyPr/>
          <a:lstStyle/>
          <a:p>
            <a:r>
              <a:rPr lang="en-US"/>
              <a:t>Peter Ecclesine (Self)</a:t>
            </a:r>
          </a:p>
        </p:txBody>
      </p:sp>
      <p:sp>
        <p:nvSpPr>
          <p:cNvPr id="32774" name="Slide Number Placeholder 5"/>
          <p:cNvSpPr>
            <a:spLocks noGrp="1"/>
          </p:cNvSpPr>
          <p:nvPr>
            <p:ph type="sldNum" sz="quarter" idx="12"/>
          </p:nvPr>
        </p:nvSpPr>
        <p:spPr>
          <a:noFill/>
        </p:spPr>
        <p:txBody>
          <a:bodyPr/>
          <a:lstStyle/>
          <a:p>
            <a:r>
              <a:rPr lang="en-US"/>
              <a:t>Slide </a:t>
            </a:r>
            <a:fld id="{B6A5EF2C-B352-4DCD-8AF4-06278E96712B}" type="slidenum">
              <a:rPr lang="en-US" smtClean="0"/>
              <a:pPr/>
              <a:t>24</a:t>
            </a:fld>
            <a:endParaRPr lang="en-US"/>
          </a:p>
        </p:txBody>
      </p:sp>
    </p:spTree>
    <p:extLst>
      <p:ext uri="{BB962C8B-B14F-4D97-AF65-F5344CB8AC3E}">
        <p14:creationId xmlns:p14="http://schemas.microsoft.com/office/powerpoint/2010/main" val="337664092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To prepare a MIB</a:t>
            </a:r>
          </a:p>
        </p:txBody>
      </p:sp>
      <p:sp>
        <p:nvSpPr>
          <p:cNvPr id="3" name="Content Placeholder 2"/>
          <p:cNvSpPr>
            <a:spLocks noGrp="1"/>
          </p:cNvSpPr>
          <p:nvPr>
            <p:ph idx="1"/>
          </p:nvPr>
        </p:nvSpPr>
        <p:spPr>
          <a:xfrm>
            <a:off x="762000" y="1676400"/>
            <a:ext cx="7772400" cy="4114800"/>
          </a:xfrm>
        </p:spPr>
        <p:txBody>
          <a:bodyPr/>
          <a:lstStyle/>
          <a:p>
            <a:r>
              <a:rPr lang="en-GB" sz="2000" dirty="0"/>
              <a:t>1.       Extract your  MIB</a:t>
            </a:r>
            <a:endParaRPr lang="en-US" sz="2000" dirty="0"/>
          </a:p>
          <a:p>
            <a:r>
              <a:rPr lang="en-GB" sz="2000" dirty="0"/>
              <a:t>2.       Strip any non-7-bit ASCII chars</a:t>
            </a:r>
            <a:endParaRPr lang="en-US" sz="2000" dirty="0"/>
          </a:p>
          <a:p>
            <a:r>
              <a:rPr lang="en-GB" sz="2000" dirty="0"/>
              <a:t>3.       Edit merge it with MIB from </a:t>
            </a:r>
            <a:r>
              <a:rPr lang="en-GB" sz="2000" dirty="0" err="1"/>
              <a:t>REVmc</a:t>
            </a:r>
            <a:r>
              <a:rPr lang="en-GB" sz="2000" dirty="0"/>
              <a:t>,  and ideally your amendment precursors</a:t>
            </a:r>
          </a:p>
          <a:p>
            <a:pPr lvl="1"/>
            <a:r>
              <a:rPr lang="en-GB" sz="1800" dirty="0"/>
              <a:t>Text version of MIB is available (mcD5.4, ahD4.0, aiD4.0, aqD4.2)</a:t>
            </a:r>
            <a:endParaRPr lang="en-US" sz="1800" dirty="0"/>
          </a:p>
          <a:p>
            <a:r>
              <a:rPr lang="en-GB" sz="2000" dirty="0"/>
              <a:t>4.       Run through MIB lint tool (see Annex C in </a:t>
            </a:r>
            <a:r>
              <a:rPr lang="en-GB" sz="2000" dirty="0" err="1"/>
              <a:t>REVmc</a:t>
            </a:r>
            <a:r>
              <a:rPr lang="en-GB" sz="2000" dirty="0"/>
              <a:t> for link)</a:t>
            </a:r>
            <a:endParaRPr lang="en-US" sz="2000" dirty="0"/>
          </a:p>
          <a:p>
            <a:r>
              <a:rPr lang="en-GB" sz="2000" dirty="0"/>
              <a:t>5.       Fix any errors in the </a:t>
            </a:r>
            <a:r>
              <a:rPr lang="en-GB" sz="2000" dirty="0" err="1"/>
              <a:t>ascii</a:t>
            </a:r>
            <a:r>
              <a:rPr lang="en-GB" sz="2000" dirty="0"/>
              <a:t> file</a:t>
            </a:r>
            <a:endParaRPr lang="en-US" sz="2000" dirty="0"/>
          </a:p>
          <a:p>
            <a:r>
              <a:rPr lang="en-GB" sz="2000" dirty="0"/>
              <a:t>6.       Do a diff of original (you did keep that didn’t you!) and good </a:t>
            </a:r>
            <a:r>
              <a:rPr lang="en-GB" sz="2000" dirty="0" err="1"/>
              <a:t>ascii</a:t>
            </a:r>
            <a:r>
              <a:rPr lang="en-GB" sz="2000" dirty="0"/>
              <a:t> file</a:t>
            </a:r>
            <a:endParaRPr lang="en-US" sz="2000" dirty="0"/>
          </a:p>
          <a:p>
            <a:r>
              <a:rPr lang="en-GB" sz="2000" dirty="0"/>
              <a:t>7.       Propagate those changes manually into your Annex C.</a:t>
            </a:r>
            <a:endParaRPr lang="en-US" sz="2000" dirty="0"/>
          </a:p>
          <a:p>
            <a:endParaRPr lang="en-US" dirty="0"/>
          </a:p>
        </p:txBody>
      </p:sp>
      <p:sp>
        <p:nvSpPr>
          <p:cNvPr id="4" name="Date Placeholder 3"/>
          <p:cNvSpPr>
            <a:spLocks noGrp="1"/>
          </p:cNvSpPr>
          <p:nvPr>
            <p:ph type="dt" sz="half" idx="10"/>
          </p:nvPr>
        </p:nvSpPr>
        <p:spPr/>
        <p:txBody>
          <a:bodyPr/>
          <a:lstStyle/>
          <a:p>
            <a:pPr>
              <a:defRPr/>
            </a:pPr>
            <a:r>
              <a:rPr lang="en-US"/>
              <a:t>Mar 2017</a:t>
            </a:r>
            <a:endParaRPr lang="en-US" dirty="0"/>
          </a:p>
        </p:txBody>
      </p:sp>
      <p:sp>
        <p:nvSpPr>
          <p:cNvPr id="5" name="Footer Placeholder 4"/>
          <p:cNvSpPr>
            <a:spLocks noGrp="1"/>
          </p:cNvSpPr>
          <p:nvPr>
            <p:ph type="ftr" sz="quarter" idx="11"/>
          </p:nvPr>
        </p:nvSpPr>
        <p:spPr/>
        <p:txBody>
          <a:bodyPr/>
          <a:lstStyle/>
          <a:p>
            <a:pPr>
              <a:defRPr/>
            </a:pPr>
            <a:r>
              <a:rPr lang="en-US"/>
              <a:t>Peter Ecclesine (Self)</a:t>
            </a:r>
          </a:p>
        </p:txBody>
      </p:sp>
      <p:sp>
        <p:nvSpPr>
          <p:cNvPr id="6" name="Slide Number Placeholder 5"/>
          <p:cNvSpPr>
            <a:spLocks noGrp="1"/>
          </p:cNvSpPr>
          <p:nvPr>
            <p:ph type="sldNum" sz="quarter" idx="12"/>
          </p:nvPr>
        </p:nvSpPr>
        <p:spPr/>
        <p:txBody>
          <a:bodyPr/>
          <a:lstStyle/>
          <a:p>
            <a:pPr>
              <a:defRPr/>
            </a:pPr>
            <a:r>
              <a:rPr lang="en-US"/>
              <a:t>Slide </a:t>
            </a:r>
            <a:fld id="{5284E455-25C1-4B8F-B461-78E9C8FDBACA}" type="slidenum">
              <a:rPr lang="en-US" smtClean="0"/>
              <a:pPr>
                <a:defRPr/>
              </a:pPr>
              <a:t>25</a:t>
            </a:fld>
            <a:endParaRPr lang="en-US"/>
          </a:p>
        </p:txBody>
      </p:sp>
    </p:spTree>
    <p:extLst>
      <p:ext uri="{BB962C8B-B14F-4D97-AF65-F5344CB8AC3E}">
        <p14:creationId xmlns:p14="http://schemas.microsoft.com/office/powerpoint/2010/main" val="105466935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p:txBody>
          <a:bodyPr/>
          <a:lstStyle/>
          <a:p>
            <a:r>
              <a:rPr lang="en-US"/>
              <a:t>Two Technical Editors</a:t>
            </a:r>
          </a:p>
        </p:txBody>
      </p:sp>
      <p:sp>
        <p:nvSpPr>
          <p:cNvPr id="34819" name="Content Placeholder 2"/>
          <p:cNvSpPr>
            <a:spLocks noGrp="1"/>
          </p:cNvSpPr>
          <p:nvPr>
            <p:ph idx="1"/>
          </p:nvPr>
        </p:nvSpPr>
        <p:spPr/>
        <p:txBody>
          <a:bodyPr/>
          <a:lstStyle/>
          <a:p>
            <a:r>
              <a:rPr lang="en-US" dirty="0"/>
              <a:t>Peter Ecclesine will run the face to face meetings</a:t>
            </a:r>
          </a:p>
          <a:p>
            <a:r>
              <a:rPr lang="en-US" dirty="0"/>
              <a:t>Robert Stacey will run the publication process</a:t>
            </a:r>
          </a:p>
          <a:p>
            <a:r>
              <a:rPr lang="en-US" dirty="0"/>
              <a:t>Robert Stacey is the ANA administrator</a:t>
            </a:r>
          </a:p>
          <a:p>
            <a:r>
              <a:rPr lang="en-US" dirty="0"/>
              <a:t>All are on the Editor’s email list.</a:t>
            </a:r>
          </a:p>
        </p:txBody>
      </p:sp>
      <p:sp>
        <p:nvSpPr>
          <p:cNvPr id="34820" name="Date Placeholder 3"/>
          <p:cNvSpPr>
            <a:spLocks noGrp="1"/>
          </p:cNvSpPr>
          <p:nvPr>
            <p:ph type="dt" sz="quarter" idx="10"/>
          </p:nvPr>
        </p:nvSpPr>
        <p:spPr>
          <a:noFill/>
        </p:spPr>
        <p:txBody>
          <a:bodyPr/>
          <a:lstStyle/>
          <a:p>
            <a:r>
              <a:rPr lang="en-US"/>
              <a:t>Mar 2017</a:t>
            </a:r>
          </a:p>
        </p:txBody>
      </p:sp>
      <p:sp>
        <p:nvSpPr>
          <p:cNvPr id="34821" name="Footer Placeholder 4"/>
          <p:cNvSpPr>
            <a:spLocks noGrp="1"/>
          </p:cNvSpPr>
          <p:nvPr>
            <p:ph type="ftr" sz="quarter" idx="11"/>
          </p:nvPr>
        </p:nvSpPr>
        <p:spPr>
          <a:noFill/>
        </p:spPr>
        <p:txBody>
          <a:bodyPr/>
          <a:lstStyle/>
          <a:p>
            <a:r>
              <a:rPr lang="en-US"/>
              <a:t>Peter Ecclesine (Self)</a:t>
            </a:r>
          </a:p>
        </p:txBody>
      </p:sp>
      <p:sp>
        <p:nvSpPr>
          <p:cNvPr id="34822" name="Slide Number Placeholder 5"/>
          <p:cNvSpPr>
            <a:spLocks noGrp="1"/>
          </p:cNvSpPr>
          <p:nvPr>
            <p:ph type="sldNum" sz="quarter" idx="12"/>
          </p:nvPr>
        </p:nvSpPr>
        <p:spPr>
          <a:noFill/>
        </p:spPr>
        <p:txBody>
          <a:bodyPr/>
          <a:lstStyle/>
          <a:p>
            <a:r>
              <a:rPr lang="en-US"/>
              <a:t>Slide </a:t>
            </a:r>
            <a:fld id="{A58554DE-B085-48F8-9ABE-F6BC00DD07E3}" type="slidenum">
              <a:rPr lang="en-US" smtClean="0"/>
              <a:pPr/>
              <a:t>26</a:t>
            </a:fld>
            <a:endParaRPr lang="en-US"/>
          </a:p>
        </p:txBody>
      </p:sp>
    </p:spTree>
    <p:extLst>
      <p:ext uri="{BB962C8B-B14F-4D97-AF65-F5344CB8AC3E}">
        <p14:creationId xmlns:p14="http://schemas.microsoft.com/office/powerpoint/2010/main" val="24523639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Pending Actions</a:t>
            </a:r>
          </a:p>
        </p:txBody>
      </p:sp>
      <p:sp>
        <p:nvSpPr>
          <p:cNvPr id="3" name="Content Placeholder 2"/>
          <p:cNvSpPr>
            <a:spLocks noGrp="1"/>
          </p:cNvSpPr>
          <p:nvPr>
            <p:ph idx="1"/>
          </p:nvPr>
        </p:nvSpPr>
        <p:spPr>
          <a:xfrm>
            <a:off x="650033" y="2044165"/>
            <a:ext cx="7772400" cy="4114800"/>
          </a:xfrm>
        </p:spPr>
        <p:txBody>
          <a:bodyPr/>
          <a:lstStyle/>
          <a:p>
            <a:pPr marL="0" indent="0">
              <a:buNone/>
            </a:pPr>
            <a:endParaRPr lang="en-US" dirty="0"/>
          </a:p>
        </p:txBody>
      </p:sp>
      <p:sp>
        <p:nvSpPr>
          <p:cNvPr id="4" name="Date Placeholder 3"/>
          <p:cNvSpPr>
            <a:spLocks noGrp="1"/>
          </p:cNvSpPr>
          <p:nvPr>
            <p:ph type="dt" sz="half" idx="10"/>
          </p:nvPr>
        </p:nvSpPr>
        <p:spPr/>
        <p:txBody>
          <a:bodyPr/>
          <a:lstStyle/>
          <a:p>
            <a:pPr>
              <a:defRPr/>
            </a:pPr>
            <a:r>
              <a:rPr lang="en-US"/>
              <a:t>Mar 2017</a:t>
            </a:r>
            <a:endParaRPr lang="en-US" dirty="0"/>
          </a:p>
        </p:txBody>
      </p:sp>
      <p:sp>
        <p:nvSpPr>
          <p:cNvPr id="5" name="Footer Placeholder 4"/>
          <p:cNvSpPr>
            <a:spLocks noGrp="1"/>
          </p:cNvSpPr>
          <p:nvPr>
            <p:ph type="ftr" sz="quarter" idx="11"/>
          </p:nvPr>
        </p:nvSpPr>
        <p:spPr/>
        <p:txBody>
          <a:bodyPr/>
          <a:lstStyle/>
          <a:p>
            <a:pPr>
              <a:defRPr/>
            </a:pPr>
            <a:r>
              <a:rPr lang="en-US"/>
              <a:t>Peter Ecclesine (Self)</a:t>
            </a:r>
          </a:p>
        </p:txBody>
      </p:sp>
      <p:sp>
        <p:nvSpPr>
          <p:cNvPr id="6" name="Slide Number Placeholder 5"/>
          <p:cNvSpPr>
            <a:spLocks noGrp="1"/>
          </p:cNvSpPr>
          <p:nvPr>
            <p:ph type="sldNum" sz="quarter" idx="12"/>
          </p:nvPr>
        </p:nvSpPr>
        <p:spPr/>
        <p:txBody>
          <a:bodyPr/>
          <a:lstStyle/>
          <a:p>
            <a:pPr>
              <a:defRPr/>
            </a:pPr>
            <a:r>
              <a:rPr lang="en-US"/>
              <a:t>Slide </a:t>
            </a:r>
            <a:fld id="{5284E455-25C1-4B8F-B461-78E9C8FDBACA}" type="slidenum">
              <a:rPr lang="en-US" smtClean="0"/>
              <a:pPr>
                <a:defRPr/>
              </a:pPr>
              <a:t>27</a:t>
            </a:fld>
            <a:endParaRPr lang="en-US"/>
          </a:p>
        </p:txBody>
      </p:sp>
    </p:spTree>
    <p:extLst>
      <p:ext uri="{BB962C8B-B14F-4D97-AF65-F5344CB8AC3E}">
        <p14:creationId xmlns:p14="http://schemas.microsoft.com/office/powerpoint/2010/main" val="376239944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Backup/Background Slides</a:t>
            </a:r>
          </a:p>
        </p:txBody>
      </p:sp>
      <p:sp>
        <p:nvSpPr>
          <p:cNvPr id="3" name="Content Placeholder 2"/>
          <p:cNvSpPr>
            <a:spLocks noGrp="1"/>
          </p:cNvSpPr>
          <p:nvPr>
            <p:ph idx="1"/>
          </p:nvPr>
        </p:nvSpPr>
        <p:spPr/>
        <p:txBody>
          <a:bodyPr/>
          <a:lstStyle/>
          <a:p>
            <a:endParaRPr lang="en-US" dirty="0"/>
          </a:p>
        </p:txBody>
      </p:sp>
      <p:sp>
        <p:nvSpPr>
          <p:cNvPr id="4" name="Date Placeholder 3"/>
          <p:cNvSpPr>
            <a:spLocks noGrp="1"/>
          </p:cNvSpPr>
          <p:nvPr>
            <p:ph type="dt" sz="half" idx="10"/>
          </p:nvPr>
        </p:nvSpPr>
        <p:spPr/>
        <p:txBody>
          <a:bodyPr/>
          <a:lstStyle/>
          <a:p>
            <a:pPr>
              <a:defRPr/>
            </a:pPr>
            <a:r>
              <a:rPr lang="en-US"/>
              <a:t>Mar 2017</a:t>
            </a:r>
            <a:endParaRPr lang="en-US" dirty="0"/>
          </a:p>
        </p:txBody>
      </p:sp>
      <p:sp>
        <p:nvSpPr>
          <p:cNvPr id="5" name="Footer Placeholder 4"/>
          <p:cNvSpPr>
            <a:spLocks noGrp="1"/>
          </p:cNvSpPr>
          <p:nvPr>
            <p:ph type="ftr" sz="quarter" idx="11"/>
          </p:nvPr>
        </p:nvSpPr>
        <p:spPr/>
        <p:txBody>
          <a:bodyPr/>
          <a:lstStyle/>
          <a:p>
            <a:pPr>
              <a:defRPr/>
            </a:pPr>
            <a:r>
              <a:rPr lang="en-US"/>
              <a:t>Peter Ecclesine (Self)</a:t>
            </a:r>
          </a:p>
        </p:txBody>
      </p:sp>
      <p:sp>
        <p:nvSpPr>
          <p:cNvPr id="6" name="Slide Number Placeholder 5"/>
          <p:cNvSpPr>
            <a:spLocks noGrp="1"/>
          </p:cNvSpPr>
          <p:nvPr>
            <p:ph type="sldNum" sz="quarter" idx="12"/>
          </p:nvPr>
        </p:nvSpPr>
        <p:spPr/>
        <p:txBody>
          <a:bodyPr/>
          <a:lstStyle/>
          <a:p>
            <a:pPr>
              <a:defRPr/>
            </a:pPr>
            <a:r>
              <a:rPr lang="en-US"/>
              <a:t>Slide </a:t>
            </a:r>
            <a:fld id="{5284E455-25C1-4B8F-B461-78E9C8FDBACA}" type="slidenum">
              <a:rPr lang="en-US" smtClean="0"/>
              <a:pPr>
                <a:defRPr/>
              </a:pPr>
              <a:t>28</a:t>
            </a:fld>
            <a:endParaRPr lang="en-US"/>
          </a:p>
        </p:txBody>
      </p:sp>
    </p:spTree>
    <p:extLst>
      <p:ext uri="{BB962C8B-B14F-4D97-AF65-F5344CB8AC3E}">
        <p14:creationId xmlns:p14="http://schemas.microsoft.com/office/powerpoint/2010/main" val="319436763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r>
              <a:rPr lang="en-US"/>
              <a:t>Editors page</a:t>
            </a:r>
          </a:p>
        </p:txBody>
      </p:sp>
      <p:sp>
        <p:nvSpPr>
          <p:cNvPr id="27651" name="Content Placeholder 2"/>
          <p:cNvSpPr>
            <a:spLocks noGrp="1"/>
          </p:cNvSpPr>
          <p:nvPr>
            <p:ph idx="1"/>
          </p:nvPr>
        </p:nvSpPr>
        <p:spPr/>
        <p:txBody>
          <a:bodyPr/>
          <a:lstStyle/>
          <a:p>
            <a:r>
              <a:rPr lang="en-US" u="sng" dirty="0">
                <a:hlinkClick r:id="rId2"/>
              </a:rPr>
              <a:t>http://www.ieee802.org/11/editor_resources.html</a:t>
            </a:r>
            <a:endParaRPr lang="en-US" u="sng" dirty="0"/>
          </a:p>
          <a:p>
            <a:r>
              <a:rPr lang="en-US" b="0" dirty="0"/>
              <a:t>Comments or changes? Perhaps an online wiki?</a:t>
            </a:r>
          </a:p>
          <a:p>
            <a:r>
              <a:rPr lang="en-US" b="0" dirty="0"/>
              <a:t>Volunteers sought to improve this state.</a:t>
            </a:r>
          </a:p>
        </p:txBody>
      </p:sp>
      <p:sp>
        <p:nvSpPr>
          <p:cNvPr id="27652" name="Date Placeholder 3"/>
          <p:cNvSpPr>
            <a:spLocks noGrp="1"/>
          </p:cNvSpPr>
          <p:nvPr>
            <p:ph type="dt" sz="quarter" idx="10"/>
          </p:nvPr>
        </p:nvSpPr>
        <p:spPr>
          <a:noFill/>
        </p:spPr>
        <p:txBody>
          <a:bodyPr/>
          <a:lstStyle/>
          <a:p>
            <a:r>
              <a:rPr lang="en-US"/>
              <a:t>Mar 2017</a:t>
            </a:r>
          </a:p>
        </p:txBody>
      </p:sp>
      <p:sp>
        <p:nvSpPr>
          <p:cNvPr id="27653" name="Footer Placeholder 4"/>
          <p:cNvSpPr>
            <a:spLocks noGrp="1"/>
          </p:cNvSpPr>
          <p:nvPr>
            <p:ph type="ftr" sz="quarter" idx="11"/>
          </p:nvPr>
        </p:nvSpPr>
        <p:spPr>
          <a:noFill/>
        </p:spPr>
        <p:txBody>
          <a:bodyPr/>
          <a:lstStyle/>
          <a:p>
            <a:r>
              <a:rPr lang="en-US"/>
              <a:t>Peter Ecclesine (Self)</a:t>
            </a:r>
          </a:p>
        </p:txBody>
      </p:sp>
      <p:sp>
        <p:nvSpPr>
          <p:cNvPr id="27654" name="Slide Number Placeholder 5"/>
          <p:cNvSpPr>
            <a:spLocks noGrp="1"/>
          </p:cNvSpPr>
          <p:nvPr>
            <p:ph type="sldNum" sz="quarter" idx="12"/>
          </p:nvPr>
        </p:nvSpPr>
        <p:spPr>
          <a:noFill/>
        </p:spPr>
        <p:txBody>
          <a:bodyPr/>
          <a:lstStyle/>
          <a:p>
            <a:r>
              <a:rPr lang="en-US"/>
              <a:t>Slide </a:t>
            </a:r>
            <a:fld id="{4A7343D4-A490-4C6E-ADC9-8805142B12B2}" type="slidenum">
              <a:rPr lang="en-US" smtClean="0"/>
              <a:pPr/>
              <a:t>29</a:t>
            </a:fld>
            <a:endParaRPr lang="en-US"/>
          </a:p>
        </p:txBody>
      </p:sp>
    </p:spTree>
    <p:extLst>
      <p:ext uri="{BB962C8B-B14F-4D97-AF65-F5344CB8AC3E}">
        <p14:creationId xmlns:p14="http://schemas.microsoft.com/office/powerpoint/2010/main" val="6136847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2"/>
          </p:nvPr>
        </p:nvSpPr>
        <p:spPr>
          <a:xfrm>
            <a:off x="4395788" y="6475413"/>
            <a:ext cx="428625" cy="182562"/>
          </a:xfrm>
          <a:noFill/>
        </p:spPr>
        <p:txBody>
          <a:bodyPr/>
          <a:lstStyle/>
          <a:p>
            <a:r>
              <a:rPr lang="en-US"/>
              <a:t>Slide </a:t>
            </a:r>
            <a:fld id="{A9C0966F-FF4E-453D-A652-D2F3414DF627}" type="slidenum">
              <a:rPr lang="en-US" smtClean="0"/>
              <a:pPr/>
              <a:t>3</a:t>
            </a:fld>
            <a:endParaRPr lang="en-US"/>
          </a:p>
        </p:txBody>
      </p:sp>
      <p:sp>
        <p:nvSpPr>
          <p:cNvPr id="17411" name="Rectangle 2"/>
          <p:cNvSpPr>
            <a:spLocks noGrp="1" noChangeArrowheads="1"/>
          </p:cNvSpPr>
          <p:nvPr>
            <p:ph type="title"/>
          </p:nvPr>
        </p:nvSpPr>
        <p:spPr>
          <a:xfrm>
            <a:off x="685800" y="685800"/>
            <a:ext cx="7772400" cy="685800"/>
          </a:xfrm>
        </p:spPr>
        <p:txBody>
          <a:bodyPr/>
          <a:lstStyle/>
          <a:p>
            <a:r>
              <a:rPr lang="en-US" dirty="0"/>
              <a:t>Agenda for 2017-03-14</a:t>
            </a:r>
          </a:p>
        </p:txBody>
      </p:sp>
      <p:sp>
        <p:nvSpPr>
          <p:cNvPr id="17412" name="Rectangle 3"/>
          <p:cNvSpPr>
            <a:spLocks noGrp="1" noChangeArrowheads="1"/>
          </p:cNvSpPr>
          <p:nvPr>
            <p:ph type="body" idx="1"/>
          </p:nvPr>
        </p:nvSpPr>
        <p:spPr>
          <a:xfrm>
            <a:off x="609600" y="1676400"/>
            <a:ext cx="7772400" cy="4343400"/>
          </a:xfrm>
        </p:spPr>
        <p:txBody>
          <a:bodyPr/>
          <a:lstStyle/>
          <a:p>
            <a:r>
              <a:rPr lang="en-US" dirty="0"/>
              <a:t>Roll Call / Contacts / Reflector</a:t>
            </a:r>
          </a:p>
          <a:p>
            <a:r>
              <a:rPr lang="en-US" dirty="0"/>
              <a:t>Go round table and get brief status report</a:t>
            </a:r>
          </a:p>
          <a:p>
            <a:r>
              <a:rPr lang="en-US" dirty="0"/>
              <a:t>Review publication process of 11ah</a:t>
            </a:r>
          </a:p>
          <a:p>
            <a:r>
              <a:rPr lang="en-US" dirty="0"/>
              <a:t>ANA Status / Process / What is administered</a:t>
            </a:r>
          </a:p>
          <a:p>
            <a:r>
              <a:rPr lang="en-US" dirty="0"/>
              <a:t>Numbering Alignment process / Spreadsheet</a:t>
            </a:r>
          </a:p>
          <a:p>
            <a:r>
              <a:rPr lang="en-US" dirty="0"/>
              <a:t>802.11 Mandatory Draft Review before SB</a:t>
            </a:r>
          </a:p>
          <a:p>
            <a:r>
              <a:rPr lang="en-US" dirty="0"/>
              <a:t>Review MDR for 802.11ak</a:t>
            </a:r>
          </a:p>
          <a:p>
            <a:r>
              <a:rPr lang="en-US" dirty="0"/>
              <a:t>New amendment style review (?)</a:t>
            </a:r>
          </a:p>
          <a:p>
            <a:r>
              <a:rPr lang="en-US" dirty="0"/>
              <a:t>WG Style Guide for 802.11 09/1034r11</a:t>
            </a:r>
          </a:p>
          <a:p>
            <a:r>
              <a:rPr lang="en-US" dirty="0"/>
              <a:t>Additional discussion topics</a:t>
            </a:r>
          </a:p>
          <a:p>
            <a:pPr>
              <a:buFontTx/>
              <a:buNone/>
            </a:pPr>
            <a:endParaRPr lang="en-US" dirty="0"/>
          </a:p>
        </p:txBody>
      </p:sp>
      <p:sp>
        <p:nvSpPr>
          <p:cNvPr id="17413" name="Footer Placeholder 5"/>
          <p:cNvSpPr>
            <a:spLocks noGrp="1"/>
          </p:cNvSpPr>
          <p:nvPr>
            <p:ph type="ftr" sz="quarter" idx="11"/>
          </p:nvPr>
        </p:nvSpPr>
        <p:spPr>
          <a:noFill/>
        </p:spPr>
        <p:txBody>
          <a:bodyPr/>
          <a:lstStyle/>
          <a:p>
            <a:r>
              <a:rPr lang="en-US"/>
              <a:t>Peter Ecclesine (Self)</a:t>
            </a:r>
          </a:p>
        </p:txBody>
      </p:sp>
      <p:sp>
        <p:nvSpPr>
          <p:cNvPr id="17414" name="Date Placeholder 5"/>
          <p:cNvSpPr>
            <a:spLocks noGrp="1"/>
          </p:cNvSpPr>
          <p:nvPr>
            <p:ph type="dt" sz="quarter" idx="10"/>
          </p:nvPr>
        </p:nvSpPr>
        <p:spPr>
          <a:noFill/>
        </p:spPr>
        <p:txBody>
          <a:bodyPr/>
          <a:lstStyle/>
          <a:p>
            <a:r>
              <a:rPr lang="en-US"/>
              <a:t>Mar 2017</a:t>
            </a:r>
          </a:p>
        </p:txBody>
      </p:sp>
    </p:spTree>
    <p:extLst>
      <p:ext uri="{BB962C8B-B14F-4D97-AF65-F5344CB8AC3E}">
        <p14:creationId xmlns:p14="http://schemas.microsoft.com/office/powerpoint/2010/main" val="174433307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New amendment style discussion</a:t>
            </a:r>
          </a:p>
        </p:txBody>
      </p:sp>
      <p:sp>
        <p:nvSpPr>
          <p:cNvPr id="3" name="Content Placeholder 2"/>
          <p:cNvSpPr>
            <a:spLocks noGrp="1"/>
          </p:cNvSpPr>
          <p:nvPr>
            <p:ph idx="1"/>
          </p:nvPr>
        </p:nvSpPr>
        <p:spPr/>
        <p:txBody>
          <a:bodyPr/>
          <a:lstStyle/>
          <a:p>
            <a:r>
              <a:rPr lang="en-US" dirty="0"/>
              <a:t>802.11-16-0035-00  January Strawpoll#1 12-0-0</a:t>
            </a:r>
          </a:p>
          <a:p>
            <a:r>
              <a:rPr lang="en-US" dirty="0"/>
              <a:t>Robert Stacey volunteers to have 11ax try the new MAC style. Changes in control frames in multi-user behavior.</a:t>
            </a:r>
          </a:p>
          <a:p>
            <a:r>
              <a:rPr lang="en-US" dirty="0"/>
              <a:t>D0.1 clause 25 is HE MAC behavior modifying clauses 10 and 11; clause 26 is HE PHY behavior. </a:t>
            </a:r>
          </a:p>
          <a:p>
            <a:r>
              <a:rPr lang="en-US" dirty="0"/>
              <a:t>Comments on the new style are mixed. </a:t>
            </a:r>
          </a:p>
        </p:txBody>
      </p:sp>
      <p:sp>
        <p:nvSpPr>
          <p:cNvPr id="4" name="Date Placeholder 3"/>
          <p:cNvSpPr>
            <a:spLocks noGrp="1"/>
          </p:cNvSpPr>
          <p:nvPr>
            <p:ph type="dt" sz="half" idx="10"/>
          </p:nvPr>
        </p:nvSpPr>
        <p:spPr/>
        <p:txBody>
          <a:bodyPr/>
          <a:lstStyle/>
          <a:p>
            <a:pPr>
              <a:defRPr/>
            </a:pPr>
            <a:r>
              <a:rPr lang="en-US"/>
              <a:t>Mar 2017</a:t>
            </a:r>
            <a:endParaRPr lang="en-US" dirty="0"/>
          </a:p>
        </p:txBody>
      </p:sp>
      <p:sp>
        <p:nvSpPr>
          <p:cNvPr id="5" name="Footer Placeholder 4"/>
          <p:cNvSpPr>
            <a:spLocks noGrp="1"/>
          </p:cNvSpPr>
          <p:nvPr>
            <p:ph type="ftr" sz="quarter" idx="11"/>
          </p:nvPr>
        </p:nvSpPr>
        <p:spPr/>
        <p:txBody>
          <a:bodyPr/>
          <a:lstStyle/>
          <a:p>
            <a:pPr>
              <a:defRPr/>
            </a:pPr>
            <a:r>
              <a:rPr lang="en-US"/>
              <a:t>Peter Ecclesine (Self)</a:t>
            </a:r>
          </a:p>
        </p:txBody>
      </p:sp>
      <p:sp>
        <p:nvSpPr>
          <p:cNvPr id="6" name="Slide Number Placeholder 5"/>
          <p:cNvSpPr>
            <a:spLocks noGrp="1"/>
          </p:cNvSpPr>
          <p:nvPr>
            <p:ph type="sldNum" sz="quarter" idx="12"/>
          </p:nvPr>
        </p:nvSpPr>
        <p:spPr/>
        <p:txBody>
          <a:bodyPr/>
          <a:lstStyle/>
          <a:p>
            <a:pPr>
              <a:defRPr/>
            </a:pPr>
            <a:r>
              <a:rPr lang="en-US"/>
              <a:t>Slide </a:t>
            </a:r>
            <a:fld id="{5284E455-25C1-4B8F-B461-78E9C8FDBACA}" type="slidenum">
              <a:rPr lang="en-US" smtClean="0"/>
              <a:pPr>
                <a:defRPr/>
              </a:pPr>
              <a:t>30</a:t>
            </a:fld>
            <a:endParaRPr lang="en-US"/>
          </a:p>
        </p:txBody>
      </p:sp>
    </p:spTree>
    <p:extLst>
      <p:ext uri="{BB962C8B-B14F-4D97-AF65-F5344CB8AC3E}">
        <p14:creationId xmlns:p14="http://schemas.microsoft.com/office/powerpoint/2010/main" val="6562849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2"/>
          </p:nvPr>
        </p:nvSpPr>
        <p:spPr>
          <a:xfrm>
            <a:off x="4395788" y="6475413"/>
            <a:ext cx="428625" cy="182562"/>
          </a:xfrm>
          <a:noFill/>
        </p:spPr>
        <p:txBody>
          <a:bodyPr/>
          <a:lstStyle/>
          <a:p>
            <a:r>
              <a:rPr lang="en-US"/>
              <a:t>Slide </a:t>
            </a:r>
            <a:fld id="{47E796F5-5253-41EA-82B0-28826C328533}" type="slidenum">
              <a:rPr lang="en-US" smtClean="0"/>
              <a:pPr/>
              <a:t>4</a:t>
            </a:fld>
            <a:endParaRPr lang="en-US"/>
          </a:p>
        </p:txBody>
      </p:sp>
      <p:sp>
        <p:nvSpPr>
          <p:cNvPr id="18435" name="Rectangle 2"/>
          <p:cNvSpPr>
            <a:spLocks noGrp="1" noChangeArrowheads="1"/>
          </p:cNvSpPr>
          <p:nvPr>
            <p:ph type="title"/>
          </p:nvPr>
        </p:nvSpPr>
        <p:spPr>
          <a:xfrm>
            <a:off x="685800" y="381000"/>
            <a:ext cx="7772400" cy="1066800"/>
          </a:xfrm>
        </p:spPr>
        <p:txBody>
          <a:bodyPr/>
          <a:lstStyle/>
          <a:p>
            <a:r>
              <a:rPr lang="en-US" dirty="0"/>
              <a:t>Roll Call – 2017-03-14</a:t>
            </a:r>
          </a:p>
        </p:txBody>
      </p:sp>
      <p:sp>
        <p:nvSpPr>
          <p:cNvPr id="18436" name="Rectangle 3"/>
          <p:cNvSpPr>
            <a:spLocks noGrp="1" noChangeArrowheads="1"/>
          </p:cNvSpPr>
          <p:nvPr>
            <p:ph type="body" idx="1"/>
          </p:nvPr>
        </p:nvSpPr>
        <p:spPr>
          <a:xfrm>
            <a:off x="685800" y="1143000"/>
            <a:ext cx="7772400" cy="5715000"/>
          </a:xfrm>
        </p:spPr>
        <p:txBody>
          <a:bodyPr/>
          <a:lstStyle/>
          <a:p>
            <a:pPr>
              <a:lnSpc>
                <a:spcPct val="80000"/>
              </a:lnSpc>
              <a:defRPr/>
            </a:pPr>
            <a:r>
              <a:rPr lang="en-US" sz="1800" dirty="0"/>
              <a:t>802.11 Editor’s Present</a:t>
            </a:r>
          </a:p>
          <a:p>
            <a:pPr lvl="1">
              <a:lnSpc>
                <a:spcPct val="80000"/>
              </a:lnSpc>
              <a:buFontTx/>
              <a:buChar char="•"/>
              <a:defRPr/>
            </a:pPr>
            <a:r>
              <a:rPr lang="en-US" sz="1800" dirty="0"/>
              <a:t>P802.11aj Amendment (CMMW) – Jiamin </a:t>
            </a:r>
            <a:r>
              <a:rPr lang="en-US" sz="1800" dirty="0"/>
              <a:t>CHEN, </a:t>
            </a:r>
            <a:r>
              <a:rPr lang="en-US" sz="1800" dirty="0" err="1"/>
              <a:t>Shiwen</a:t>
            </a:r>
            <a:r>
              <a:rPr lang="en-US" sz="1800" dirty="0"/>
              <a:t> </a:t>
            </a:r>
            <a:r>
              <a:rPr lang="en-US" sz="1800" dirty="0" smtClean="0"/>
              <a:t>HE</a:t>
            </a:r>
            <a:endParaRPr lang="en-US" sz="1800" dirty="0"/>
          </a:p>
          <a:p>
            <a:pPr lvl="1">
              <a:lnSpc>
                <a:spcPct val="80000"/>
              </a:lnSpc>
              <a:buFontTx/>
              <a:buChar char="•"/>
              <a:defRPr/>
            </a:pPr>
            <a:r>
              <a:rPr lang="en-US" sz="1800" dirty="0"/>
              <a:t>P802.11ak Amendment (GLK) – Donald Eastlake</a:t>
            </a:r>
          </a:p>
          <a:p>
            <a:pPr lvl="1">
              <a:lnSpc>
                <a:spcPct val="80000"/>
              </a:lnSpc>
              <a:buFontTx/>
              <a:buChar char="•"/>
              <a:defRPr/>
            </a:pPr>
            <a:r>
              <a:rPr lang="en-US" sz="1800" dirty="0"/>
              <a:t>P802.11aq Amendment (PAD) – Lee Armstrong</a:t>
            </a:r>
          </a:p>
          <a:p>
            <a:pPr lvl="1">
              <a:lnSpc>
                <a:spcPct val="80000"/>
              </a:lnSpc>
              <a:buFontTx/>
              <a:buChar char="•"/>
              <a:defRPr/>
            </a:pPr>
            <a:r>
              <a:rPr lang="en-US" sz="1800" dirty="0"/>
              <a:t>P802.11ax Amendment (HEW) – Robert Stacey</a:t>
            </a:r>
          </a:p>
          <a:p>
            <a:pPr lvl="1">
              <a:lnSpc>
                <a:spcPct val="80000"/>
              </a:lnSpc>
              <a:buFontTx/>
              <a:buChar char="•"/>
              <a:defRPr/>
            </a:pPr>
            <a:r>
              <a:rPr lang="en-US" sz="1800" dirty="0"/>
              <a:t>P802.11ay Amendment (NG60) – Carlos </a:t>
            </a:r>
            <a:r>
              <a:rPr lang="en-US" sz="1800" dirty="0" err="1"/>
              <a:t>Cordeiro</a:t>
            </a:r>
            <a:endParaRPr lang="en-US" sz="1800" dirty="0"/>
          </a:p>
          <a:p>
            <a:pPr lvl="1">
              <a:lnSpc>
                <a:spcPct val="80000"/>
              </a:lnSpc>
              <a:buFontTx/>
              <a:buChar char="•"/>
              <a:defRPr/>
            </a:pPr>
            <a:r>
              <a:rPr lang="en-US" sz="1800" dirty="0"/>
              <a:t>P802.11az Amendment (NGP) – Chao Chun Wang</a:t>
            </a:r>
          </a:p>
          <a:p>
            <a:pPr>
              <a:lnSpc>
                <a:spcPct val="80000"/>
              </a:lnSpc>
              <a:buFontTx/>
              <a:buNone/>
              <a:defRPr/>
            </a:pPr>
            <a:endParaRPr lang="en-US" sz="1100" dirty="0"/>
          </a:p>
          <a:p>
            <a:pPr>
              <a:lnSpc>
                <a:spcPct val="80000"/>
              </a:lnSpc>
              <a:buFont typeface="Arial" panose="020B0604020202020204" pitchFamily="34" charset="0"/>
              <a:buChar char="•"/>
              <a:defRPr/>
            </a:pPr>
            <a:r>
              <a:rPr lang="en-US" sz="1800" dirty="0"/>
              <a:t>802.11 Editor’s Not Present</a:t>
            </a:r>
          </a:p>
          <a:p>
            <a:pPr lvl="1">
              <a:lnSpc>
                <a:spcPct val="80000"/>
              </a:lnSpc>
              <a:buFont typeface="Arial" panose="020B0604020202020204" pitchFamily="34" charset="0"/>
              <a:buChar char="•"/>
              <a:defRPr/>
            </a:pPr>
            <a:r>
              <a:rPr lang="en-US" sz="1800" dirty="0"/>
              <a:t>P802.11ah Amendment (S1G) –Alfred </a:t>
            </a:r>
            <a:r>
              <a:rPr lang="en-US" sz="1800" dirty="0" err="1"/>
              <a:t>Asterjadhi</a:t>
            </a:r>
            <a:r>
              <a:rPr lang="en-US" sz="1800" dirty="0"/>
              <a:t>, </a:t>
            </a:r>
            <a:r>
              <a:rPr lang="en-US" sz="1800" dirty="0" err="1"/>
              <a:t>Yongho</a:t>
            </a:r>
            <a:r>
              <a:rPr lang="en-US" sz="1800" dirty="0"/>
              <a:t> </a:t>
            </a:r>
            <a:r>
              <a:rPr lang="en-US" sz="1800" dirty="0" err="1"/>
              <a:t>Seok</a:t>
            </a:r>
            <a:endParaRPr lang="en-US" sz="1800" dirty="0"/>
          </a:p>
          <a:p>
            <a:pPr>
              <a:lnSpc>
                <a:spcPct val="80000"/>
              </a:lnSpc>
              <a:defRPr/>
            </a:pPr>
            <a:r>
              <a:rPr lang="en-US" sz="1800" dirty="0" smtClean="0"/>
              <a:t>Also </a:t>
            </a:r>
            <a:r>
              <a:rPr lang="en-US" sz="1800" dirty="0"/>
              <a:t>present:</a:t>
            </a:r>
          </a:p>
          <a:p>
            <a:pPr lvl="1">
              <a:lnSpc>
                <a:spcPct val="80000"/>
              </a:lnSpc>
              <a:buFont typeface="Arial" panose="020B0604020202020204" pitchFamily="34" charset="0"/>
              <a:buChar char="•"/>
              <a:defRPr/>
            </a:pPr>
            <a:r>
              <a:rPr lang="en-US" sz="1600" dirty="0"/>
              <a:t>Adrian Stephens	Al </a:t>
            </a:r>
            <a:r>
              <a:rPr lang="en-US" sz="1600" dirty="0" err="1"/>
              <a:t>Petrick</a:t>
            </a:r>
            <a:r>
              <a:rPr lang="en-US" sz="1600" dirty="0"/>
              <a:t>	</a:t>
            </a:r>
            <a:r>
              <a:rPr lang="en-US" sz="1600" dirty="0" smtClean="0"/>
              <a:t>Edward </a:t>
            </a:r>
            <a:r>
              <a:rPr lang="en-US" sz="1600" dirty="0"/>
              <a:t>Au	</a:t>
            </a:r>
            <a:r>
              <a:rPr lang="en-US" sz="1600" dirty="0" err="1" smtClean="0"/>
              <a:t>Yasu</a:t>
            </a:r>
            <a:r>
              <a:rPr lang="en-US" sz="1600" dirty="0" smtClean="0"/>
              <a:t> Inoue</a:t>
            </a:r>
          </a:p>
          <a:p>
            <a:pPr lvl="1">
              <a:lnSpc>
                <a:spcPct val="80000"/>
              </a:lnSpc>
              <a:buFont typeface="Arial" panose="020B0604020202020204" pitchFamily="34" charset="0"/>
              <a:buChar char="•"/>
              <a:defRPr/>
            </a:pPr>
            <a:r>
              <a:rPr lang="en-US" sz="1600" dirty="0" smtClean="0"/>
              <a:t>Emily Qi	Manish </a:t>
            </a:r>
            <a:r>
              <a:rPr lang="en-US" sz="1600" dirty="0" err="1" smtClean="0"/>
              <a:t>Kimar</a:t>
            </a:r>
            <a:r>
              <a:rPr lang="en-US" sz="1400" dirty="0"/>
              <a:t>	</a:t>
            </a:r>
            <a:r>
              <a:rPr lang="en-US" sz="1400" dirty="0" smtClean="0"/>
              <a:t>Andy Scott</a:t>
            </a:r>
            <a:endParaRPr lang="en-US" sz="1600" dirty="0"/>
          </a:p>
          <a:p>
            <a:pPr>
              <a:lnSpc>
                <a:spcPct val="80000"/>
              </a:lnSpc>
              <a:defRPr/>
            </a:pPr>
            <a:r>
              <a:rPr lang="en-US" sz="1600" dirty="0"/>
              <a:t>IEEE Staff present and always welcome! </a:t>
            </a:r>
            <a:endParaRPr lang="en-US" sz="1600" dirty="0" smtClean="0"/>
          </a:p>
          <a:p>
            <a:pPr lvl="1">
              <a:lnSpc>
                <a:spcPct val="80000"/>
              </a:lnSpc>
              <a:defRPr/>
            </a:pPr>
            <a:r>
              <a:rPr lang="en-US" sz="1400" dirty="0" err="1" smtClean="0"/>
              <a:t>Mischelle</a:t>
            </a:r>
            <a:r>
              <a:rPr lang="en-US" sz="1400" dirty="0" smtClean="0"/>
              <a:t> Turner		Kathryn Bennet</a:t>
            </a:r>
            <a:endParaRPr lang="en-US" sz="1400" dirty="0"/>
          </a:p>
          <a:p>
            <a:pPr>
              <a:lnSpc>
                <a:spcPct val="80000"/>
              </a:lnSpc>
              <a:defRPr/>
            </a:pPr>
            <a:r>
              <a:rPr lang="en-US" sz="1600" dirty="0"/>
              <a:t>IEEE Staff not present and always welcome! </a:t>
            </a:r>
          </a:p>
          <a:p>
            <a:pPr marL="0" indent="0">
              <a:lnSpc>
                <a:spcPct val="80000"/>
              </a:lnSpc>
              <a:buNone/>
              <a:defRPr/>
            </a:pPr>
            <a:endParaRPr lang="en-US" sz="1600" dirty="0"/>
          </a:p>
          <a:p>
            <a:pPr>
              <a:lnSpc>
                <a:spcPct val="80000"/>
              </a:lnSpc>
              <a:defRPr/>
            </a:pPr>
            <a:r>
              <a:rPr lang="en-US" sz="1600" dirty="0"/>
              <a:t>Note: editors request that an IEEE staff member should be present at least during Plenary meetings</a:t>
            </a:r>
          </a:p>
        </p:txBody>
      </p:sp>
      <p:sp>
        <p:nvSpPr>
          <p:cNvPr id="18437" name="Date Placeholder 3"/>
          <p:cNvSpPr txBox="1">
            <a:spLocks noGrp="1"/>
          </p:cNvSpPr>
          <p:nvPr/>
        </p:nvSpPr>
        <p:spPr bwMode="auto">
          <a:xfrm>
            <a:off x="696913" y="336550"/>
            <a:ext cx="0" cy="274638"/>
          </a:xfrm>
          <a:prstGeom prst="rect">
            <a:avLst/>
          </a:prstGeom>
          <a:noFill/>
          <a:ln w="9525">
            <a:noFill/>
            <a:miter lim="800000"/>
            <a:headEnd/>
            <a:tailEnd/>
          </a:ln>
        </p:spPr>
        <p:txBody>
          <a:bodyPr wrap="none" lIns="0" tIns="0" rIns="0" bIns="0" anchor="b">
            <a:spAutoFit/>
          </a:bodyPr>
          <a:lstStyle/>
          <a:p>
            <a:endParaRPr lang="en-GB" sz="1800" b="1"/>
          </a:p>
        </p:txBody>
      </p:sp>
      <p:sp>
        <p:nvSpPr>
          <p:cNvPr id="18438" name="Footer Placeholder 6"/>
          <p:cNvSpPr>
            <a:spLocks noGrp="1"/>
          </p:cNvSpPr>
          <p:nvPr>
            <p:ph type="ftr" sz="quarter" idx="11"/>
          </p:nvPr>
        </p:nvSpPr>
        <p:spPr>
          <a:noFill/>
        </p:spPr>
        <p:txBody>
          <a:bodyPr/>
          <a:lstStyle/>
          <a:p>
            <a:r>
              <a:rPr lang="en-US"/>
              <a:t>Peter Ecclesine (Self)</a:t>
            </a:r>
          </a:p>
        </p:txBody>
      </p:sp>
      <p:sp>
        <p:nvSpPr>
          <p:cNvPr id="18439" name="Date Placeholder 6"/>
          <p:cNvSpPr>
            <a:spLocks noGrp="1"/>
          </p:cNvSpPr>
          <p:nvPr>
            <p:ph type="dt" sz="quarter" idx="10"/>
          </p:nvPr>
        </p:nvSpPr>
        <p:spPr>
          <a:noFill/>
        </p:spPr>
        <p:txBody>
          <a:bodyPr/>
          <a:lstStyle/>
          <a:p>
            <a:r>
              <a:rPr lang="en-US"/>
              <a:t>Mar 2017</a:t>
            </a:r>
          </a:p>
        </p:txBody>
      </p:sp>
    </p:spTree>
    <p:extLst>
      <p:ext uri="{BB962C8B-B14F-4D97-AF65-F5344CB8AC3E}">
        <p14:creationId xmlns:p14="http://schemas.microsoft.com/office/powerpoint/2010/main" val="41992363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Date Placeholder 3"/>
          <p:cNvSpPr txBox="1">
            <a:spLocks noGrp="1"/>
          </p:cNvSpPr>
          <p:nvPr/>
        </p:nvSpPr>
        <p:spPr bwMode="auto">
          <a:xfrm>
            <a:off x="696913" y="336550"/>
            <a:ext cx="0" cy="274638"/>
          </a:xfrm>
          <a:prstGeom prst="rect">
            <a:avLst/>
          </a:prstGeom>
          <a:noFill/>
          <a:ln w="9525">
            <a:noFill/>
            <a:miter lim="800000"/>
            <a:headEnd/>
            <a:tailEnd/>
          </a:ln>
        </p:spPr>
        <p:txBody>
          <a:bodyPr wrap="none" lIns="0" tIns="0" rIns="0" bIns="0" anchor="b">
            <a:spAutoFit/>
          </a:bodyPr>
          <a:lstStyle/>
          <a:p>
            <a:endParaRPr lang="en-GB" sz="1800" b="1"/>
          </a:p>
        </p:txBody>
      </p:sp>
      <p:sp>
        <p:nvSpPr>
          <p:cNvPr id="19459" name="Slide Number Placeholder 5"/>
          <p:cNvSpPr>
            <a:spLocks noGrp="1"/>
          </p:cNvSpPr>
          <p:nvPr>
            <p:ph type="sldNum" sz="quarter" idx="12"/>
          </p:nvPr>
        </p:nvSpPr>
        <p:spPr>
          <a:xfrm>
            <a:off x="4395788" y="6475413"/>
            <a:ext cx="428625" cy="182562"/>
          </a:xfrm>
          <a:noFill/>
        </p:spPr>
        <p:txBody>
          <a:bodyPr/>
          <a:lstStyle/>
          <a:p>
            <a:r>
              <a:rPr lang="en-US"/>
              <a:t>Slide </a:t>
            </a:r>
            <a:fld id="{AF256CC3-709F-4B73-B483-640656AD6A99}" type="slidenum">
              <a:rPr lang="en-US" smtClean="0"/>
              <a:pPr/>
              <a:t>5</a:t>
            </a:fld>
            <a:endParaRPr lang="en-US"/>
          </a:p>
        </p:txBody>
      </p:sp>
      <p:sp>
        <p:nvSpPr>
          <p:cNvPr id="19460" name="Rectangle 2"/>
          <p:cNvSpPr>
            <a:spLocks noGrp="1" noChangeArrowheads="1"/>
          </p:cNvSpPr>
          <p:nvPr>
            <p:ph type="title"/>
          </p:nvPr>
        </p:nvSpPr>
        <p:spPr>
          <a:xfrm>
            <a:off x="685800" y="457200"/>
            <a:ext cx="7772400" cy="1066800"/>
          </a:xfrm>
        </p:spPr>
        <p:txBody>
          <a:bodyPr/>
          <a:lstStyle/>
          <a:p>
            <a:r>
              <a:rPr lang="en-US"/>
              <a:t>Volunteer Editor Contacts</a:t>
            </a:r>
          </a:p>
        </p:txBody>
      </p:sp>
      <p:sp>
        <p:nvSpPr>
          <p:cNvPr id="19461" name="Rectangle 3"/>
          <p:cNvSpPr>
            <a:spLocks noGrp="1" noChangeArrowheads="1"/>
          </p:cNvSpPr>
          <p:nvPr>
            <p:ph type="body" idx="1"/>
          </p:nvPr>
        </p:nvSpPr>
        <p:spPr>
          <a:xfrm>
            <a:off x="685800" y="1295400"/>
            <a:ext cx="7772400" cy="5181600"/>
          </a:xfrm>
          <a:noFill/>
        </p:spPr>
        <p:txBody>
          <a:bodyPr/>
          <a:lstStyle/>
          <a:p>
            <a:r>
              <a:rPr lang="en-US" sz="1600" dirty="0" err="1"/>
              <a:t>TGaj</a:t>
            </a:r>
            <a:r>
              <a:rPr lang="en-US" sz="1600" dirty="0"/>
              <a:t> – </a:t>
            </a:r>
            <a:r>
              <a:rPr lang="en-US" sz="1600" dirty="0" err="1"/>
              <a:t>Jiamin</a:t>
            </a:r>
            <a:r>
              <a:rPr lang="en-US" sz="1600" dirty="0"/>
              <a:t> CHEN – </a:t>
            </a:r>
            <a:r>
              <a:rPr lang="en-US" sz="1600" b="0" dirty="0">
                <a:hlinkClick r:id="rId3"/>
              </a:rPr>
              <a:t>jiamin.chen@mail01.huawei.com</a:t>
            </a:r>
            <a:r>
              <a:rPr lang="en-US" sz="1600" b="0" dirty="0"/>
              <a:t> , </a:t>
            </a:r>
            <a:r>
              <a:rPr lang="en-US" sz="1600" dirty="0" err="1"/>
              <a:t>Shiwen</a:t>
            </a:r>
            <a:r>
              <a:rPr lang="en-US" sz="1600" dirty="0"/>
              <a:t> He – </a:t>
            </a:r>
            <a:r>
              <a:rPr lang="en-US" sz="1600" b="0" u="sng" dirty="0">
                <a:hlinkClick r:id="rId4"/>
              </a:rPr>
              <a:t>shiwenhe@seu.edu.cn</a:t>
            </a:r>
            <a:endParaRPr lang="en-US" sz="1600" b="0" dirty="0"/>
          </a:p>
          <a:p>
            <a:r>
              <a:rPr lang="en-US" sz="1600" dirty="0" err="1"/>
              <a:t>TGak</a:t>
            </a:r>
            <a:r>
              <a:rPr lang="en-US" sz="1600" dirty="0"/>
              <a:t> – Donald Eastlake – </a:t>
            </a:r>
            <a:r>
              <a:rPr lang="en-US" sz="1600" b="0" dirty="0">
                <a:hlinkClick r:id="rId5"/>
              </a:rPr>
              <a:t>d3e3e3@gmail.com</a:t>
            </a:r>
            <a:endParaRPr lang="en-US" sz="1600" b="0" dirty="0"/>
          </a:p>
          <a:p>
            <a:r>
              <a:rPr lang="en-US" sz="1600" dirty="0" err="1"/>
              <a:t>TGaq</a:t>
            </a:r>
            <a:r>
              <a:rPr lang="en-US" sz="1600" dirty="0"/>
              <a:t> – Lee Armstrong – </a:t>
            </a:r>
            <a:r>
              <a:rPr lang="en-US" sz="1600" b="0" dirty="0">
                <a:hlinkClick r:id="rId6"/>
              </a:rPr>
              <a:t>LRA@tiac.net</a:t>
            </a:r>
            <a:r>
              <a:rPr lang="en-US" sz="1600" b="0" dirty="0"/>
              <a:t> </a:t>
            </a:r>
          </a:p>
          <a:p>
            <a:pPr marL="342900" lvl="1" indent="-342900">
              <a:buFontTx/>
              <a:buChar char="•"/>
            </a:pPr>
            <a:r>
              <a:rPr lang="en-US" sz="1600" b="1" dirty="0" err="1"/>
              <a:t>TGax</a:t>
            </a:r>
            <a:r>
              <a:rPr lang="en-US" sz="1600" b="1" dirty="0"/>
              <a:t> – Robert Stacey </a:t>
            </a:r>
            <a:r>
              <a:rPr lang="en-US" sz="1600" dirty="0"/>
              <a:t>– </a:t>
            </a:r>
            <a:r>
              <a:rPr lang="en-US" sz="1600" dirty="0">
                <a:hlinkClick r:id="rId7"/>
              </a:rPr>
              <a:t>robert.stacey@intel.com</a:t>
            </a:r>
            <a:r>
              <a:rPr lang="en-US" sz="1600" dirty="0"/>
              <a:t> </a:t>
            </a:r>
            <a:r>
              <a:rPr lang="en-US" sz="1600" b="0" dirty="0"/>
              <a:t> </a:t>
            </a:r>
          </a:p>
          <a:p>
            <a:pPr marL="342900" lvl="1" indent="-342900">
              <a:buFontTx/>
              <a:buChar char="•"/>
            </a:pPr>
            <a:r>
              <a:rPr lang="en-US" sz="1600" b="1" dirty="0" err="1"/>
              <a:t>TGay</a:t>
            </a:r>
            <a:r>
              <a:rPr lang="en-US" sz="1600" b="1" dirty="0"/>
              <a:t> – Carlos </a:t>
            </a:r>
            <a:r>
              <a:rPr lang="en-US" sz="1600" b="1" dirty="0" err="1"/>
              <a:t>Cordeiro</a:t>
            </a:r>
            <a:r>
              <a:rPr lang="en-US" sz="1600" b="1" dirty="0"/>
              <a:t> </a:t>
            </a:r>
            <a:r>
              <a:rPr lang="en-US" sz="1600" dirty="0"/>
              <a:t>– </a:t>
            </a:r>
            <a:r>
              <a:rPr lang="en-US" sz="1600" dirty="0">
                <a:hlinkClick r:id="rId8"/>
              </a:rPr>
              <a:t>carlos.cordeiro@intel.com</a:t>
            </a:r>
            <a:r>
              <a:rPr lang="en-US" sz="1600" dirty="0"/>
              <a:t>  </a:t>
            </a:r>
          </a:p>
          <a:p>
            <a:pPr marL="342900" lvl="1" indent="-342900">
              <a:buFontTx/>
              <a:buChar char="•"/>
            </a:pPr>
            <a:r>
              <a:rPr lang="en-US" sz="1600" b="1" dirty="0" err="1"/>
              <a:t>TGaz</a:t>
            </a:r>
            <a:r>
              <a:rPr lang="en-US" sz="1600" b="1" dirty="0"/>
              <a:t> – Chao Chun Wang </a:t>
            </a:r>
            <a:r>
              <a:rPr lang="en-US" sz="1600" dirty="0"/>
              <a:t>– </a:t>
            </a:r>
            <a:r>
              <a:rPr lang="en-US" sz="1600" dirty="0">
                <a:hlinkClick r:id="rId9"/>
              </a:rPr>
              <a:t>chaochun.wang@mediatek.com</a:t>
            </a:r>
            <a:r>
              <a:rPr lang="en-US" sz="1600" dirty="0"/>
              <a:t> </a:t>
            </a:r>
          </a:p>
          <a:p>
            <a:pPr marL="342900" lvl="1" indent="-342900">
              <a:buFontTx/>
              <a:buChar char="•"/>
            </a:pPr>
            <a:r>
              <a:rPr lang="en-US" sz="1600" dirty="0"/>
              <a:t>Editors Emeritus:</a:t>
            </a:r>
          </a:p>
          <a:p>
            <a:pPr lvl="1"/>
            <a:r>
              <a:rPr lang="en-US" sz="1400" dirty="0" err="1"/>
              <a:t>TGaa</a:t>
            </a:r>
            <a:r>
              <a:rPr lang="en-US" sz="1400" dirty="0"/>
              <a:t> – Alex Ashley – </a:t>
            </a:r>
            <a:r>
              <a:rPr lang="en-US" sz="1400" dirty="0">
                <a:hlinkClick r:id="rId10"/>
              </a:rPr>
              <a:t>alex.ashley@hotmail.co.uk</a:t>
            </a:r>
            <a:endParaRPr lang="en-US" sz="1400" dirty="0"/>
          </a:p>
          <a:p>
            <a:pPr lvl="1"/>
            <a:r>
              <a:rPr lang="en-US" sz="1400" dirty="0" err="1"/>
              <a:t>TGac</a:t>
            </a:r>
            <a:r>
              <a:rPr lang="en-US" sz="1400" dirty="0"/>
              <a:t> – Robert Stacey – </a:t>
            </a:r>
            <a:r>
              <a:rPr lang="en-US" sz="1400" dirty="0">
                <a:hlinkClick r:id="rId7"/>
              </a:rPr>
              <a:t>robert.stacey@intel.com</a:t>
            </a:r>
            <a:r>
              <a:rPr lang="en-US" sz="1400" dirty="0"/>
              <a:t> </a:t>
            </a:r>
          </a:p>
          <a:p>
            <a:pPr lvl="1"/>
            <a:r>
              <a:rPr lang="en-US" sz="1400" dirty="0" err="1"/>
              <a:t>TGad</a:t>
            </a:r>
            <a:r>
              <a:rPr lang="en-US" sz="1400" dirty="0"/>
              <a:t> – Carlos Cordeiro – </a:t>
            </a:r>
            <a:r>
              <a:rPr lang="en-US" sz="1400" dirty="0">
                <a:hlinkClick r:id="rId8"/>
              </a:rPr>
              <a:t>carlos.cordeiro@intel.com</a:t>
            </a:r>
            <a:r>
              <a:rPr lang="en-US" sz="1400" dirty="0"/>
              <a:t>  </a:t>
            </a:r>
          </a:p>
          <a:p>
            <a:pPr lvl="1"/>
            <a:r>
              <a:rPr lang="en-US" sz="1400" dirty="0" err="1"/>
              <a:t>TGae</a:t>
            </a:r>
            <a:r>
              <a:rPr lang="en-US" sz="1400" dirty="0"/>
              <a:t> – Henry </a:t>
            </a:r>
            <a:r>
              <a:rPr lang="en-US" sz="1400" dirty="0" err="1"/>
              <a:t>Ptasinski</a:t>
            </a:r>
            <a:r>
              <a:rPr lang="en-US" sz="1400" dirty="0"/>
              <a:t> – </a:t>
            </a:r>
            <a:r>
              <a:rPr lang="en-US" sz="1400" dirty="0">
                <a:hlinkClick r:id="rId11"/>
              </a:rPr>
              <a:t>henry@LOGOUT.COM</a:t>
            </a:r>
            <a:r>
              <a:rPr lang="en-US" sz="1400" dirty="0"/>
              <a:t> </a:t>
            </a:r>
          </a:p>
          <a:p>
            <a:pPr lvl="1"/>
            <a:r>
              <a:rPr lang="en-US" sz="1400" dirty="0" err="1"/>
              <a:t>TGaf</a:t>
            </a:r>
            <a:r>
              <a:rPr lang="en-US" sz="1400" dirty="0"/>
              <a:t> – Peter Ecclesine – </a:t>
            </a:r>
            <a:r>
              <a:rPr lang="en-US" sz="1400" dirty="0">
                <a:hlinkClick r:id="rId12"/>
              </a:rPr>
              <a:t>petere@ieee.org</a:t>
            </a:r>
            <a:r>
              <a:rPr lang="en-US" sz="1400" dirty="0"/>
              <a:t>  </a:t>
            </a:r>
          </a:p>
          <a:p>
            <a:pPr lvl="1"/>
            <a:r>
              <a:rPr lang="en-US" sz="1400" dirty="0" err="1"/>
              <a:t>REVmc</a:t>
            </a:r>
            <a:r>
              <a:rPr lang="en-US" sz="1400" dirty="0"/>
              <a:t> – Adrian Stephens </a:t>
            </a:r>
            <a:r>
              <a:rPr lang="en-US" sz="1400" b="0" dirty="0"/>
              <a:t>– </a:t>
            </a:r>
            <a:r>
              <a:rPr lang="en-US" sz="1400" b="0" dirty="0">
                <a:hlinkClick r:id="rId13"/>
              </a:rPr>
              <a:t>adrian.p.stephens@ieee.org</a:t>
            </a:r>
            <a:r>
              <a:rPr lang="en-US" sz="1400" b="0" dirty="0"/>
              <a:t> </a:t>
            </a:r>
            <a:r>
              <a:rPr lang="en-US" sz="1400" dirty="0"/>
              <a:t>, Edward Au – </a:t>
            </a:r>
            <a:r>
              <a:rPr lang="en-US" sz="1400" b="0" u="sng" dirty="0">
                <a:hlinkClick r:id="rId14"/>
              </a:rPr>
              <a:t>edward.ks.au@huawei.com</a:t>
            </a:r>
            <a:r>
              <a:rPr lang="en-US" sz="1400" dirty="0"/>
              <a:t>, Emily Qi – </a:t>
            </a:r>
            <a:r>
              <a:rPr lang="en-US" sz="1400" b="0" dirty="0">
                <a:hlinkClick r:id="rId15"/>
              </a:rPr>
              <a:t>emily.h.qi@intel.com</a:t>
            </a:r>
            <a:r>
              <a:rPr lang="en-US" sz="1400" b="0" dirty="0"/>
              <a:t> </a:t>
            </a:r>
            <a:endParaRPr lang="en-US" sz="1400" dirty="0"/>
          </a:p>
          <a:p>
            <a:pPr lvl="1"/>
            <a:r>
              <a:rPr lang="en-US" sz="1400" dirty="0" err="1"/>
              <a:t>TGai</a:t>
            </a:r>
            <a:r>
              <a:rPr lang="en-US" sz="1400" dirty="0"/>
              <a:t> - </a:t>
            </a:r>
            <a:r>
              <a:rPr lang="en-US" sz="1400" dirty="0">
                <a:hlinkClick r:id="rId6"/>
              </a:rPr>
              <a:t>LRA@tiac.net</a:t>
            </a:r>
            <a:r>
              <a:rPr lang="en-US" sz="1400" dirty="0"/>
              <a:t>, Ping FANG </a:t>
            </a:r>
            <a:r>
              <a:rPr lang="en-US" sz="1400" dirty="0">
                <a:hlinkClick r:id="rId16"/>
              </a:rPr>
              <a:t>Ping.FANG@huawei.com </a:t>
            </a:r>
            <a:endParaRPr lang="en-US" sz="1400" dirty="0"/>
          </a:p>
          <a:p>
            <a:pPr lvl="1"/>
            <a:r>
              <a:rPr lang="en-US" sz="1400" dirty="0" err="1"/>
              <a:t>TGah</a:t>
            </a:r>
            <a:r>
              <a:rPr lang="en-US" sz="1400" dirty="0"/>
              <a:t> – </a:t>
            </a:r>
            <a:r>
              <a:rPr lang="en-US" sz="1400" dirty="0" err="1"/>
              <a:t>Yongho</a:t>
            </a:r>
            <a:r>
              <a:rPr lang="en-US" sz="1400" dirty="0"/>
              <a:t> </a:t>
            </a:r>
            <a:r>
              <a:rPr lang="en-US" sz="1400" dirty="0" err="1"/>
              <a:t>Seok</a:t>
            </a:r>
            <a:r>
              <a:rPr lang="en-US" sz="1400" dirty="0"/>
              <a:t> </a:t>
            </a:r>
            <a:r>
              <a:rPr lang="en-US" sz="1400" dirty="0">
                <a:hlinkClick r:id="rId17"/>
              </a:rPr>
              <a:t>yongho.seok@gmail.com</a:t>
            </a:r>
            <a:r>
              <a:rPr lang="en-US" sz="1400" dirty="0"/>
              <a:t>,  Alfred </a:t>
            </a:r>
            <a:r>
              <a:rPr lang="en-US" sz="1400" dirty="0" err="1"/>
              <a:t>Asterjadhi</a:t>
            </a:r>
            <a:r>
              <a:rPr lang="en-US" sz="1400" dirty="0"/>
              <a:t> – </a:t>
            </a:r>
            <a:r>
              <a:rPr lang="en-US" sz="1400" dirty="0">
                <a:hlinkClick r:id="rId18"/>
              </a:rPr>
              <a:t>aasterja@qti.qualcomm.com</a:t>
            </a:r>
            <a:r>
              <a:rPr lang="en-US" sz="1400" dirty="0"/>
              <a:t>   </a:t>
            </a:r>
          </a:p>
          <a:p>
            <a:pPr lvl="1"/>
            <a:r>
              <a:rPr lang="en-US" sz="1400" dirty="0" err="1"/>
              <a:t>TGaq</a:t>
            </a:r>
            <a:r>
              <a:rPr lang="en-US" sz="1400" dirty="0"/>
              <a:t> – Dan Gal –  </a:t>
            </a:r>
            <a:r>
              <a:rPr lang="en-US" sz="1400" dirty="0">
                <a:hlinkClick r:id="rId19"/>
              </a:rPr>
              <a:t>ddrgal@gmail.com</a:t>
            </a:r>
            <a:r>
              <a:rPr lang="en-US" sz="1400" dirty="0"/>
              <a:t> </a:t>
            </a:r>
          </a:p>
          <a:p>
            <a:pPr lvl="1"/>
            <a:endParaRPr lang="en-US" sz="1600" dirty="0"/>
          </a:p>
        </p:txBody>
      </p:sp>
      <p:sp>
        <p:nvSpPr>
          <p:cNvPr id="19462" name="Footer Placeholder 6"/>
          <p:cNvSpPr>
            <a:spLocks noGrp="1"/>
          </p:cNvSpPr>
          <p:nvPr>
            <p:ph type="ftr" sz="quarter" idx="11"/>
          </p:nvPr>
        </p:nvSpPr>
        <p:spPr>
          <a:noFill/>
        </p:spPr>
        <p:txBody>
          <a:bodyPr/>
          <a:lstStyle/>
          <a:p>
            <a:r>
              <a:rPr lang="en-US"/>
              <a:t>Peter Ecclesine (Self)</a:t>
            </a:r>
          </a:p>
        </p:txBody>
      </p:sp>
      <p:sp>
        <p:nvSpPr>
          <p:cNvPr id="19463" name="Date Placeholder 6"/>
          <p:cNvSpPr>
            <a:spLocks noGrp="1"/>
          </p:cNvSpPr>
          <p:nvPr>
            <p:ph type="dt" sz="quarter" idx="10"/>
          </p:nvPr>
        </p:nvSpPr>
        <p:spPr>
          <a:noFill/>
        </p:spPr>
        <p:txBody>
          <a:bodyPr/>
          <a:lstStyle/>
          <a:p>
            <a:r>
              <a:rPr lang="en-US"/>
              <a:t>Mar 2017</a:t>
            </a:r>
          </a:p>
        </p:txBody>
      </p:sp>
    </p:spTree>
    <p:extLst>
      <p:ext uri="{BB962C8B-B14F-4D97-AF65-F5344CB8AC3E}">
        <p14:creationId xmlns:p14="http://schemas.microsoft.com/office/powerpoint/2010/main" val="31824226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en-GB" dirty="0"/>
              <a:t>Mar 14</a:t>
            </a:r>
            <a:r>
              <a:rPr lang="en-GB" baseline="30000" dirty="0"/>
              <a:t>th</a:t>
            </a:r>
            <a:r>
              <a:rPr lang="en-GB" dirty="0"/>
              <a:t> Round table status report</a:t>
            </a:r>
          </a:p>
        </p:txBody>
      </p:sp>
      <p:sp>
        <p:nvSpPr>
          <p:cNvPr id="20483" name="Rectangle 3"/>
          <p:cNvSpPr>
            <a:spLocks noGrp="1" noChangeArrowheads="1"/>
          </p:cNvSpPr>
          <p:nvPr>
            <p:ph type="body" idx="1"/>
          </p:nvPr>
        </p:nvSpPr>
        <p:spPr>
          <a:xfrm>
            <a:off x="672353" y="1739153"/>
            <a:ext cx="7772400" cy="4648200"/>
          </a:xfrm>
        </p:spPr>
        <p:txBody>
          <a:bodyPr/>
          <a:lstStyle/>
          <a:p>
            <a:r>
              <a:rPr lang="en-GB" sz="2000" dirty="0"/>
              <a:t>11ah – </a:t>
            </a:r>
            <a:r>
              <a:rPr lang="en-GB" sz="2000" dirty="0" smtClean="0"/>
              <a:t>Publication editing in process</a:t>
            </a:r>
            <a:endParaRPr lang="en-GB" sz="2000" dirty="0"/>
          </a:p>
          <a:p>
            <a:r>
              <a:rPr lang="en-GB" sz="2000" dirty="0"/>
              <a:t>11aj –  </a:t>
            </a:r>
            <a:r>
              <a:rPr lang="en-GB" sz="2000" dirty="0" smtClean="0"/>
              <a:t>Resolve 1 comment in March, no draft change, ready for SB with D5.0</a:t>
            </a:r>
            <a:endParaRPr lang="en-GB" sz="2000" b="0" dirty="0"/>
          </a:p>
          <a:p>
            <a:pPr lvl="0"/>
            <a:r>
              <a:rPr lang="en-GB" sz="2000" dirty="0"/>
              <a:t>11ak –  </a:t>
            </a:r>
            <a:r>
              <a:rPr lang="en-GB" sz="2000" dirty="0" smtClean="0"/>
              <a:t>Resolve all comments in March, start LB </a:t>
            </a:r>
            <a:r>
              <a:rPr lang="en-GB" sz="2000" dirty="0" err="1" smtClean="0"/>
              <a:t>recirc</a:t>
            </a:r>
            <a:r>
              <a:rPr lang="en-GB" sz="2000" dirty="0" smtClean="0"/>
              <a:t> tomorrow D4.0</a:t>
            </a:r>
            <a:endParaRPr lang="en-GB" sz="2000" dirty="0"/>
          </a:p>
          <a:p>
            <a:pPr lvl="0"/>
            <a:r>
              <a:rPr lang="en-GB" sz="2000" dirty="0"/>
              <a:t>11aq –  </a:t>
            </a:r>
            <a:r>
              <a:rPr lang="en-GB" sz="2000" dirty="0" smtClean="0"/>
              <a:t>Currently in SB, get comments resolved by May meeting</a:t>
            </a:r>
            <a:endParaRPr lang="en-GB" sz="2000" dirty="0"/>
          </a:p>
          <a:p>
            <a:r>
              <a:rPr lang="en-GB" sz="2000" dirty="0"/>
              <a:t>11ax </a:t>
            </a:r>
            <a:r>
              <a:rPr lang="en-US" sz="2000" dirty="0"/>
              <a:t>–</a:t>
            </a:r>
            <a:r>
              <a:rPr lang="en-GB" sz="2000" dirty="0"/>
              <a:t>  </a:t>
            </a:r>
            <a:r>
              <a:rPr lang="en-GB" sz="2000" dirty="0" smtClean="0"/>
              <a:t>D1.1 released with about 270 comments resolved. Expect to resolve another 1050 or so in March. Target September for LB on D2.0</a:t>
            </a:r>
            <a:endParaRPr lang="en-GB" sz="2000" b="0" dirty="0"/>
          </a:p>
          <a:p>
            <a:r>
              <a:rPr lang="en-GB" sz="2000" dirty="0"/>
              <a:t>11ay </a:t>
            </a:r>
            <a:r>
              <a:rPr lang="en-GB" sz="2000" dirty="0" smtClean="0"/>
              <a:t>– D0.2 released. Generate D0.3 in March and begin comment collection</a:t>
            </a:r>
            <a:endParaRPr lang="en-GB" sz="2000" dirty="0"/>
          </a:p>
          <a:p>
            <a:r>
              <a:rPr lang="en-GB" sz="2000" dirty="0"/>
              <a:t>11az –  </a:t>
            </a:r>
            <a:r>
              <a:rPr lang="en-GB" sz="2000" dirty="0" smtClean="0"/>
              <a:t>SFD D0.1 released coming out of March session</a:t>
            </a:r>
            <a:endParaRPr lang="en-GB" sz="2000" dirty="0"/>
          </a:p>
        </p:txBody>
      </p:sp>
      <p:sp>
        <p:nvSpPr>
          <p:cNvPr id="20484" name="Slide Number Placeholder 5"/>
          <p:cNvSpPr>
            <a:spLocks noGrp="1"/>
          </p:cNvSpPr>
          <p:nvPr>
            <p:ph type="sldNum" sz="quarter" idx="12"/>
          </p:nvPr>
        </p:nvSpPr>
        <p:spPr>
          <a:noFill/>
        </p:spPr>
        <p:txBody>
          <a:bodyPr/>
          <a:lstStyle/>
          <a:p>
            <a:r>
              <a:rPr lang="en-US"/>
              <a:t>Slide </a:t>
            </a:r>
            <a:fld id="{CBFB0970-0318-4E35-AEDF-341F41E712EB}" type="slidenum">
              <a:rPr lang="en-US" smtClean="0"/>
              <a:pPr/>
              <a:t>6</a:t>
            </a:fld>
            <a:endParaRPr lang="en-US"/>
          </a:p>
        </p:txBody>
      </p:sp>
      <p:sp>
        <p:nvSpPr>
          <p:cNvPr id="20485" name="Footer Placeholder 5"/>
          <p:cNvSpPr>
            <a:spLocks noGrp="1"/>
          </p:cNvSpPr>
          <p:nvPr>
            <p:ph type="ftr" sz="quarter" idx="11"/>
          </p:nvPr>
        </p:nvSpPr>
        <p:spPr>
          <a:noFill/>
        </p:spPr>
        <p:txBody>
          <a:bodyPr/>
          <a:lstStyle/>
          <a:p>
            <a:r>
              <a:rPr lang="en-US"/>
              <a:t>Peter Ecclesine (Self)</a:t>
            </a:r>
          </a:p>
        </p:txBody>
      </p:sp>
      <p:sp>
        <p:nvSpPr>
          <p:cNvPr id="20486" name="Date Placeholder 5"/>
          <p:cNvSpPr>
            <a:spLocks noGrp="1"/>
          </p:cNvSpPr>
          <p:nvPr>
            <p:ph type="dt" sz="quarter" idx="10"/>
          </p:nvPr>
        </p:nvSpPr>
        <p:spPr>
          <a:noFill/>
        </p:spPr>
        <p:txBody>
          <a:bodyPr/>
          <a:lstStyle/>
          <a:p>
            <a:r>
              <a:rPr lang="en-US"/>
              <a:t>Mar 2017</a:t>
            </a:r>
          </a:p>
        </p:txBody>
      </p:sp>
    </p:spTree>
    <p:extLst>
      <p:ext uri="{BB962C8B-B14F-4D97-AF65-F5344CB8AC3E}">
        <p14:creationId xmlns:p14="http://schemas.microsoft.com/office/powerpoint/2010/main" val="8021921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802.11-2016 and amendment publication</a:t>
            </a:r>
          </a:p>
        </p:txBody>
      </p:sp>
      <p:sp>
        <p:nvSpPr>
          <p:cNvPr id="3" name="Content Placeholder 2"/>
          <p:cNvSpPr>
            <a:spLocks noGrp="1"/>
          </p:cNvSpPr>
          <p:nvPr>
            <p:ph idx="1"/>
          </p:nvPr>
        </p:nvSpPr>
        <p:spPr/>
        <p:txBody>
          <a:bodyPr/>
          <a:lstStyle/>
          <a:p>
            <a:r>
              <a:rPr lang="en-US" dirty="0"/>
              <a:t>802.11-2016 was published December 14, 2016</a:t>
            </a:r>
          </a:p>
          <a:p>
            <a:r>
              <a:rPr lang="en-US" dirty="0" smtClean="0"/>
              <a:t>802.11ai-2016 </a:t>
            </a:r>
            <a:r>
              <a:rPr lang="en-US" dirty="0"/>
              <a:t>was published December 30, 2016</a:t>
            </a:r>
          </a:p>
          <a:p>
            <a:r>
              <a:rPr lang="en-US" dirty="0"/>
              <a:t>The IEEE publications editor is not available until March</a:t>
            </a:r>
          </a:p>
          <a:p>
            <a:r>
              <a:rPr lang="en-US" dirty="0"/>
              <a:t>802.11ah publication status probably in April</a:t>
            </a:r>
          </a:p>
        </p:txBody>
      </p:sp>
      <p:sp>
        <p:nvSpPr>
          <p:cNvPr id="4" name="Date Placeholder 3"/>
          <p:cNvSpPr>
            <a:spLocks noGrp="1"/>
          </p:cNvSpPr>
          <p:nvPr>
            <p:ph type="dt" sz="half" idx="10"/>
          </p:nvPr>
        </p:nvSpPr>
        <p:spPr/>
        <p:txBody>
          <a:bodyPr/>
          <a:lstStyle/>
          <a:p>
            <a:pPr>
              <a:defRPr/>
            </a:pPr>
            <a:r>
              <a:rPr lang="en-US"/>
              <a:t>Mar 2017</a:t>
            </a:r>
            <a:endParaRPr lang="en-US" dirty="0"/>
          </a:p>
        </p:txBody>
      </p:sp>
      <p:sp>
        <p:nvSpPr>
          <p:cNvPr id="5" name="Footer Placeholder 4"/>
          <p:cNvSpPr>
            <a:spLocks noGrp="1"/>
          </p:cNvSpPr>
          <p:nvPr>
            <p:ph type="ftr" sz="quarter" idx="11"/>
          </p:nvPr>
        </p:nvSpPr>
        <p:spPr/>
        <p:txBody>
          <a:bodyPr/>
          <a:lstStyle/>
          <a:p>
            <a:pPr>
              <a:defRPr/>
            </a:pPr>
            <a:r>
              <a:rPr lang="en-US"/>
              <a:t>Peter Ecclesine (Self)</a:t>
            </a:r>
          </a:p>
        </p:txBody>
      </p:sp>
      <p:sp>
        <p:nvSpPr>
          <p:cNvPr id="6" name="Slide Number Placeholder 5"/>
          <p:cNvSpPr>
            <a:spLocks noGrp="1"/>
          </p:cNvSpPr>
          <p:nvPr>
            <p:ph type="sldNum" sz="quarter" idx="12"/>
          </p:nvPr>
        </p:nvSpPr>
        <p:spPr/>
        <p:txBody>
          <a:bodyPr/>
          <a:lstStyle/>
          <a:p>
            <a:pPr>
              <a:defRPr/>
            </a:pPr>
            <a:r>
              <a:rPr lang="en-US"/>
              <a:t>Slide </a:t>
            </a:r>
            <a:fld id="{5284E455-25C1-4B8F-B461-78E9C8FDBACA}" type="slidenum">
              <a:rPr lang="en-US" smtClean="0"/>
              <a:pPr>
                <a:defRPr/>
              </a:pPr>
              <a:t>7</a:t>
            </a:fld>
            <a:endParaRPr lang="en-US"/>
          </a:p>
        </p:txBody>
      </p:sp>
    </p:spTree>
    <p:extLst>
      <p:ext uri="{BB962C8B-B14F-4D97-AF65-F5344CB8AC3E}">
        <p14:creationId xmlns:p14="http://schemas.microsoft.com/office/powerpoint/2010/main" val="20886069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a:t>Reflector Updates</a:t>
            </a:r>
          </a:p>
        </p:txBody>
      </p:sp>
      <p:sp>
        <p:nvSpPr>
          <p:cNvPr id="21507" name="Content Placeholder 2"/>
          <p:cNvSpPr>
            <a:spLocks noGrp="1"/>
          </p:cNvSpPr>
          <p:nvPr>
            <p:ph idx="1"/>
          </p:nvPr>
        </p:nvSpPr>
        <p:spPr/>
        <p:txBody>
          <a:bodyPr/>
          <a:lstStyle/>
          <a:p>
            <a:r>
              <a:rPr lang="en-US" dirty="0"/>
              <a:t>Each editor is expected to be on the reflector and current.</a:t>
            </a:r>
          </a:p>
          <a:p>
            <a:r>
              <a:rPr lang="en-US" dirty="0"/>
              <a:t>If you didn’t receive the meeting notice from the reflector, please send email to </a:t>
            </a:r>
            <a:r>
              <a:rPr lang="en-US" dirty="0">
                <a:hlinkClick r:id="rId3"/>
              </a:rPr>
              <a:t>adrian.p.stephens@ieee.org</a:t>
            </a:r>
            <a:r>
              <a:rPr lang="en-US" dirty="0"/>
              <a:t>  </a:t>
            </a:r>
          </a:p>
          <a:p>
            <a:r>
              <a:rPr lang="en-US" dirty="0"/>
              <a:t>To be updated:</a:t>
            </a:r>
          </a:p>
          <a:p>
            <a:pPr lvl="1"/>
            <a:r>
              <a:rPr lang="en-US" dirty="0"/>
              <a:t>None</a:t>
            </a:r>
          </a:p>
          <a:p>
            <a:endParaRPr lang="en-US" dirty="0"/>
          </a:p>
        </p:txBody>
      </p:sp>
      <p:sp>
        <p:nvSpPr>
          <p:cNvPr id="21508" name="Date Placeholder 3"/>
          <p:cNvSpPr txBox="1">
            <a:spLocks noGrp="1"/>
          </p:cNvSpPr>
          <p:nvPr/>
        </p:nvSpPr>
        <p:spPr bwMode="auto">
          <a:xfrm>
            <a:off x="696913" y="336550"/>
            <a:ext cx="0" cy="274638"/>
          </a:xfrm>
          <a:prstGeom prst="rect">
            <a:avLst/>
          </a:prstGeom>
          <a:noFill/>
          <a:ln w="9525">
            <a:noFill/>
            <a:miter lim="800000"/>
            <a:headEnd/>
            <a:tailEnd/>
          </a:ln>
        </p:spPr>
        <p:txBody>
          <a:bodyPr wrap="none" lIns="0" tIns="0" rIns="0" bIns="0" anchor="b">
            <a:spAutoFit/>
          </a:bodyPr>
          <a:lstStyle/>
          <a:p>
            <a:endParaRPr lang="en-GB" sz="1800" b="1"/>
          </a:p>
        </p:txBody>
      </p:sp>
      <p:sp>
        <p:nvSpPr>
          <p:cNvPr id="21509" name="Slide Number Placeholder 5"/>
          <p:cNvSpPr>
            <a:spLocks noGrp="1"/>
          </p:cNvSpPr>
          <p:nvPr>
            <p:ph type="sldNum" sz="quarter" idx="12"/>
          </p:nvPr>
        </p:nvSpPr>
        <p:spPr>
          <a:xfrm>
            <a:off x="4395788" y="6475413"/>
            <a:ext cx="428625" cy="182562"/>
          </a:xfrm>
          <a:noFill/>
        </p:spPr>
        <p:txBody>
          <a:bodyPr/>
          <a:lstStyle/>
          <a:p>
            <a:r>
              <a:rPr lang="en-US"/>
              <a:t>Slide </a:t>
            </a:r>
            <a:fld id="{482AA55E-C9C8-4875-84FE-144AC5034762}" type="slidenum">
              <a:rPr lang="en-US" smtClean="0"/>
              <a:pPr/>
              <a:t>8</a:t>
            </a:fld>
            <a:endParaRPr lang="en-US"/>
          </a:p>
        </p:txBody>
      </p:sp>
      <p:sp>
        <p:nvSpPr>
          <p:cNvPr id="21510" name="Footer Placeholder 6"/>
          <p:cNvSpPr>
            <a:spLocks noGrp="1"/>
          </p:cNvSpPr>
          <p:nvPr>
            <p:ph type="ftr" sz="quarter" idx="11"/>
          </p:nvPr>
        </p:nvSpPr>
        <p:spPr>
          <a:noFill/>
        </p:spPr>
        <p:txBody>
          <a:bodyPr/>
          <a:lstStyle/>
          <a:p>
            <a:r>
              <a:rPr lang="en-US"/>
              <a:t>Peter Ecclesine (Self)</a:t>
            </a:r>
          </a:p>
        </p:txBody>
      </p:sp>
      <p:sp>
        <p:nvSpPr>
          <p:cNvPr id="21511" name="Date Placeholder 6"/>
          <p:cNvSpPr>
            <a:spLocks noGrp="1"/>
          </p:cNvSpPr>
          <p:nvPr>
            <p:ph type="dt" sz="quarter" idx="10"/>
          </p:nvPr>
        </p:nvSpPr>
        <p:spPr>
          <a:noFill/>
        </p:spPr>
        <p:txBody>
          <a:bodyPr/>
          <a:lstStyle/>
          <a:p>
            <a:r>
              <a:rPr lang="en-US"/>
              <a:t>Mar 2017</a:t>
            </a:r>
          </a:p>
        </p:txBody>
      </p:sp>
    </p:spTree>
    <p:extLst>
      <p:ext uri="{BB962C8B-B14F-4D97-AF65-F5344CB8AC3E}">
        <p14:creationId xmlns:p14="http://schemas.microsoft.com/office/powerpoint/2010/main" val="22166337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Date Placeholder 3"/>
          <p:cNvSpPr txBox="1">
            <a:spLocks noGrp="1"/>
          </p:cNvSpPr>
          <p:nvPr/>
        </p:nvSpPr>
        <p:spPr bwMode="auto">
          <a:xfrm>
            <a:off x="685800" y="304800"/>
            <a:ext cx="0" cy="274638"/>
          </a:xfrm>
          <a:prstGeom prst="rect">
            <a:avLst/>
          </a:prstGeom>
          <a:noFill/>
          <a:ln w="9525">
            <a:noFill/>
            <a:miter lim="800000"/>
            <a:headEnd/>
            <a:tailEnd/>
          </a:ln>
        </p:spPr>
        <p:txBody>
          <a:bodyPr wrap="none" lIns="0" tIns="0" rIns="0" bIns="0" anchor="b">
            <a:spAutoFit/>
          </a:bodyPr>
          <a:lstStyle/>
          <a:p>
            <a:endParaRPr lang="en-GB" sz="1800" b="1"/>
          </a:p>
        </p:txBody>
      </p:sp>
      <p:sp>
        <p:nvSpPr>
          <p:cNvPr id="22531" name="Slide Number Placeholder 5"/>
          <p:cNvSpPr>
            <a:spLocks noGrp="1"/>
          </p:cNvSpPr>
          <p:nvPr>
            <p:ph type="sldNum" sz="quarter" idx="12"/>
          </p:nvPr>
        </p:nvSpPr>
        <p:spPr>
          <a:xfrm>
            <a:off x="4395788" y="6475413"/>
            <a:ext cx="428625" cy="182562"/>
          </a:xfrm>
          <a:noFill/>
        </p:spPr>
        <p:txBody>
          <a:bodyPr/>
          <a:lstStyle/>
          <a:p>
            <a:r>
              <a:rPr lang="en-US"/>
              <a:t>Slide </a:t>
            </a:r>
            <a:fld id="{CC8EBD44-B100-43B4-BD40-43258D2B7579}" type="slidenum">
              <a:rPr lang="en-US" smtClean="0"/>
              <a:pPr/>
              <a:t>9</a:t>
            </a:fld>
            <a:endParaRPr lang="en-US"/>
          </a:p>
        </p:txBody>
      </p:sp>
      <p:sp>
        <p:nvSpPr>
          <p:cNvPr id="22532" name="Rectangle 2"/>
          <p:cNvSpPr>
            <a:spLocks noGrp="1" noChangeArrowheads="1"/>
          </p:cNvSpPr>
          <p:nvPr>
            <p:ph type="title"/>
          </p:nvPr>
        </p:nvSpPr>
        <p:spPr/>
        <p:txBody>
          <a:bodyPr/>
          <a:lstStyle/>
          <a:p>
            <a:r>
              <a:rPr lang="en-US"/>
              <a:t>IEEE Publication Status</a:t>
            </a:r>
          </a:p>
        </p:txBody>
      </p:sp>
      <p:sp>
        <p:nvSpPr>
          <p:cNvPr id="22533" name="Rectangle 3"/>
          <p:cNvSpPr>
            <a:spLocks noGrp="1" noChangeArrowheads="1"/>
          </p:cNvSpPr>
          <p:nvPr>
            <p:ph type="body" idx="1"/>
          </p:nvPr>
        </p:nvSpPr>
        <p:spPr>
          <a:xfrm>
            <a:off x="685800" y="1752600"/>
            <a:ext cx="7772400" cy="4648200"/>
          </a:xfrm>
        </p:spPr>
        <p:txBody>
          <a:bodyPr/>
          <a:lstStyle/>
          <a:p>
            <a:r>
              <a:rPr lang="en-US" dirty="0"/>
              <a:t>Publication completed for 802.11-2012 March  30, 2012</a:t>
            </a:r>
          </a:p>
          <a:p>
            <a:r>
              <a:rPr lang="en-US" dirty="0"/>
              <a:t>Publication of </a:t>
            </a:r>
            <a:r>
              <a:rPr lang="en-US" dirty="0" err="1"/>
              <a:t>11ae</a:t>
            </a:r>
            <a:r>
              <a:rPr lang="en-US" dirty="0"/>
              <a:t> announced April 10, 2012</a:t>
            </a:r>
          </a:p>
          <a:p>
            <a:r>
              <a:rPr lang="en-US" dirty="0"/>
              <a:t>Publication of 11aa announced June 5, 2012</a:t>
            </a:r>
          </a:p>
          <a:p>
            <a:r>
              <a:rPr lang="en-US" dirty="0"/>
              <a:t>Publication of 11ac announced December 18, 2013</a:t>
            </a:r>
          </a:p>
          <a:p>
            <a:r>
              <a:rPr lang="en-US" dirty="0"/>
              <a:t>Publication of 11ad announced December 28, 2012</a:t>
            </a:r>
          </a:p>
          <a:p>
            <a:r>
              <a:rPr lang="en-US" dirty="0"/>
              <a:t>Publication of 11af announced February 21, 2014</a:t>
            </a:r>
          </a:p>
          <a:p>
            <a:r>
              <a:rPr lang="en-US" dirty="0"/>
              <a:t>Publication of 802.11-2016 December 14, 2016</a:t>
            </a:r>
          </a:p>
          <a:p>
            <a:r>
              <a:rPr lang="en-US" dirty="0"/>
              <a:t>Publication of 11ai announced December 30, 2016 </a:t>
            </a:r>
          </a:p>
          <a:p>
            <a:r>
              <a:rPr lang="en-US" dirty="0"/>
              <a:t>Publication of </a:t>
            </a:r>
            <a:r>
              <a:rPr lang="en-US" dirty="0" smtClean="0"/>
              <a:t>11ah expected April 2017</a:t>
            </a:r>
            <a:endParaRPr lang="en-US" dirty="0"/>
          </a:p>
          <a:p>
            <a:pPr>
              <a:buNone/>
            </a:pPr>
            <a:endParaRPr lang="en-US" baseline="30000" dirty="0"/>
          </a:p>
          <a:p>
            <a:endParaRPr lang="en-US" baseline="30000" dirty="0"/>
          </a:p>
          <a:p>
            <a:pPr>
              <a:buFontTx/>
              <a:buNone/>
            </a:pPr>
            <a:endParaRPr lang="en-US" dirty="0"/>
          </a:p>
        </p:txBody>
      </p:sp>
      <p:sp>
        <p:nvSpPr>
          <p:cNvPr id="22534" name="Footer Placeholder 6"/>
          <p:cNvSpPr>
            <a:spLocks noGrp="1"/>
          </p:cNvSpPr>
          <p:nvPr>
            <p:ph type="ftr" sz="quarter" idx="11"/>
          </p:nvPr>
        </p:nvSpPr>
        <p:spPr>
          <a:noFill/>
        </p:spPr>
        <p:txBody>
          <a:bodyPr/>
          <a:lstStyle/>
          <a:p>
            <a:r>
              <a:rPr lang="en-US"/>
              <a:t>Peter Ecclesine (Self)</a:t>
            </a:r>
          </a:p>
        </p:txBody>
      </p:sp>
      <p:sp>
        <p:nvSpPr>
          <p:cNvPr id="22535" name="Date Placeholder 6"/>
          <p:cNvSpPr>
            <a:spLocks noGrp="1"/>
          </p:cNvSpPr>
          <p:nvPr>
            <p:ph type="dt" sz="quarter" idx="10"/>
          </p:nvPr>
        </p:nvSpPr>
        <p:spPr>
          <a:noFill/>
        </p:spPr>
        <p:txBody>
          <a:bodyPr/>
          <a:lstStyle/>
          <a:p>
            <a:r>
              <a:rPr lang="en-US"/>
              <a:t>Mar 2017</a:t>
            </a:r>
          </a:p>
        </p:txBody>
      </p:sp>
    </p:spTree>
    <p:extLst>
      <p:ext uri="{BB962C8B-B14F-4D97-AF65-F5344CB8AC3E}">
        <p14:creationId xmlns:p14="http://schemas.microsoft.com/office/powerpoint/2010/main" val="1669033701"/>
      </p:ext>
    </p:extLst>
  </p:cSld>
  <p:clrMapOvr>
    <a:masterClrMapping/>
  </p:clrMapOvr>
</p:sld>
</file>

<file path=ppt/theme/theme1.xml><?xml version="1.0" encoding="utf-8"?>
<a:theme xmlns:a="http://schemas.openxmlformats.org/drawingml/2006/main" name="Default 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1975</Words>
  <Application>Microsoft Office PowerPoint</Application>
  <PresentationFormat>On-screen Show (4:3)</PresentationFormat>
  <Paragraphs>462</Paragraphs>
  <Slides>30</Slides>
  <Notes>14</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30</vt:i4>
      </vt:variant>
    </vt:vector>
  </HeadingPairs>
  <TitlesOfParts>
    <vt:vector size="34" baseType="lpstr">
      <vt:lpstr>Arial</vt:lpstr>
      <vt:lpstr>Times New Roman</vt:lpstr>
      <vt:lpstr>Default Design</vt:lpstr>
      <vt:lpstr>Document</vt:lpstr>
      <vt:lpstr>802.11 WG Editor’s Meeting (Mar ‘17)</vt:lpstr>
      <vt:lpstr>Abstract</vt:lpstr>
      <vt:lpstr>Agenda for 2017-03-14</vt:lpstr>
      <vt:lpstr>Roll Call – 2017-03-14</vt:lpstr>
      <vt:lpstr>Volunteer Editor Contacts</vt:lpstr>
      <vt:lpstr>Mar 14th Round table status report</vt:lpstr>
      <vt:lpstr>802.11-2016 and amendment publication</vt:lpstr>
      <vt:lpstr>Reflector Updates</vt:lpstr>
      <vt:lpstr>IEEE Publication Status</vt:lpstr>
      <vt:lpstr>Update on numbering process</vt:lpstr>
      <vt:lpstr>Amendment &amp; other ordering notes</vt:lpstr>
      <vt:lpstr>MDR Status</vt:lpstr>
      <vt:lpstr>New amendment style review</vt:lpstr>
      <vt:lpstr>The proliferation of STA types and their requirement inheritance</vt:lpstr>
      <vt:lpstr>802.11 Style Guide</vt:lpstr>
      <vt:lpstr>802.11 Editor’s Guide</vt:lpstr>
      <vt:lpstr>Editor Amendment Ordering</vt:lpstr>
      <vt:lpstr>Email Your Draft Status Updates</vt:lpstr>
      <vt:lpstr>Draft Development Snapshot</vt:lpstr>
      <vt:lpstr>IEEE Standards Central Desktop</vt:lpstr>
      <vt:lpstr>REVmd discussion</vt:lpstr>
      <vt:lpstr>Build a list of Editor’s meeting discussion topics</vt:lpstr>
      <vt:lpstr>Editors Backup practices</vt:lpstr>
      <vt:lpstr>MIB style, Visio and Frame practices </vt:lpstr>
      <vt:lpstr>To prepare a MIB</vt:lpstr>
      <vt:lpstr>Two Technical Editors</vt:lpstr>
      <vt:lpstr>Pending Actions</vt:lpstr>
      <vt:lpstr>Backup/Background Slides</vt:lpstr>
      <vt:lpstr>Editors page</vt:lpstr>
      <vt:lpstr>New amendment style discussion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2012-11-02T16:14:11Z</dcterms:created>
  <dcterms:modified xsi:type="dcterms:W3CDTF">2017-03-14T14:50:07Z</dcterms:modified>
</cp:coreProperties>
</file>