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358" autoAdjust="0"/>
  </p:normalViewPr>
  <p:slideViewPr>
    <p:cSldViewPr>
      <p:cViewPr varScale="1">
        <p:scale>
          <a:sx n="65" d="100"/>
          <a:sy n="65" d="100"/>
        </p:scale>
        <p:origin x="56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588" y="35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802.11-17/0129r2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January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Kazuto Yano, ATR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802.11-17/0315r0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err="1" smtClean="0"/>
              <a:t>Marchy</a:t>
            </a:r>
            <a:r>
              <a:rPr lang="en-US" altLang="ja-JP" dirty="0" smtClean="0"/>
              <a:t> 2017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Kazuto Yano, ATR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802.11-17/0129r2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802.11-17/0129r2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January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Kazuto Yano, ATR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Ken Takei, Hitachi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January 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Kazuto Yano, ATR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March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Kazuto Yano, ATR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802.11-17/0312r0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 smtClean="0"/>
              <a:t>March </a:t>
            </a:r>
            <a:r>
              <a:rPr lang="en-US" altLang="ja-JP" dirty="0"/>
              <a:t>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Ken Takei, Hitachi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Introduction to RPW system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7654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9247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32801"/>
              </p:ext>
            </p:extLst>
          </p:nvPr>
        </p:nvGraphicFramePr>
        <p:xfrm>
          <a:off x="683568" y="2873474"/>
          <a:ext cx="72008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120"/>
                <a:gridCol w="1296144"/>
                <a:gridCol w="1728192"/>
                <a:gridCol w="1296144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Affiliations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Address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Ken Takei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Hitachi Ltd.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1-1, </a:t>
                      </a:r>
                      <a:r>
                        <a:rPr kumimoji="1" lang="en-US" altLang="ja-JP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Omika-cho</a:t>
                      </a:r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7-chome,</a:t>
                      </a:r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Hitachi-</a:t>
                      </a:r>
                      <a:r>
                        <a:rPr kumimoji="1" lang="en-US" altLang="ja-JP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shi</a:t>
                      </a:r>
                      <a:endParaRPr kumimoji="1" lang="en-US" altLang="ja-JP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Ibaraki-ken</a:t>
                      </a:r>
                    </a:p>
                    <a:p>
                      <a:r>
                        <a:rPr kumimoji="1" lang="en-US" altLang="ja-JP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319-1292 Japan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+81-294-52-5111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ken.takei.cb@hitachi.com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Code to measure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61248"/>
            <a:ext cx="8134672" cy="86409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Receiver measures path fluctuation with polarization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and compensates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this by using code to be the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path deterministic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5" y="1538769"/>
            <a:ext cx="7597477" cy="39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Prototype of RPW System</a:t>
            </a:r>
            <a:r>
              <a:rPr lang="en-US" altLang="ja-JP" baseline="30000" dirty="0"/>
              <a:t>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sp>
        <p:nvSpPr>
          <p:cNvPr id="8" name="テキスト ボックス 18"/>
          <p:cNvSpPr txBox="1"/>
          <p:nvPr/>
        </p:nvSpPr>
        <p:spPr>
          <a:xfrm>
            <a:off x="2339752" y="6165304"/>
            <a:ext cx="649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†experiments was performed in the un-echoic chamber of Hitachi Research Laboratory 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22995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Measured BER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00091"/>
            <a:ext cx="7770813" cy="10812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The proposed receiver can capture 15 dB higher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receiving power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at BER of 10</a:t>
            </a:r>
            <a:r>
              <a:rPr lang="en-US" altLang="ja-JP" sz="2000" baseline="30000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on the polarization of path-3 than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conventional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one that is force to use the powers on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all paths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sp>
        <p:nvSpPr>
          <p:cNvPr id="8" name="テキスト ボックス 29"/>
          <p:cNvSpPr txBox="1"/>
          <p:nvPr/>
        </p:nvSpPr>
        <p:spPr>
          <a:xfrm>
            <a:off x="683568" y="1556792"/>
            <a:ext cx="7783477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BPSK signal is transferred on multiple polarizations by RPW.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71799"/>
            <a:ext cx="511492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RPW of WLAN for Substation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012059"/>
            <a:ext cx="8206680" cy="144127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Gateway receive sensor signal with optimum polarization</a:t>
            </a:r>
            <a:endParaRPr lang="ja-JP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RPW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achieve good non-line-of-sight communication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RPW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mesh network provides robust wireless 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3282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1"/>
            <a:ext cx="7770813" cy="864096"/>
          </a:xfrm>
        </p:spPr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RPW of WLAN for Urban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44107"/>
            <a:ext cx="8350696" cy="122525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Gateway captures asset information from sensors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RPW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achieves good non-line-of-sight G-w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1533"/>
            <a:ext cx="90535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32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Regular reflection waves is useful for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non-line-of-sight M2M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communication in industrial O&amp;M system.</a:t>
            </a: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Deterministic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reflection waves exploits the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polarization dimension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by transmitting the same data over multiple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pol.s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RPW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system that rotates polarization at frequency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low enough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to differentiate polarizations by DSP technologies.</a:t>
            </a: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RPW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receiver captured 15 dB higher receiving power at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BER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of 10</a:t>
            </a:r>
            <a:r>
              <a:rPr lang="en-US" altLang="ja-JP" baseline="30000" dirty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on the polarization of  an optimum path than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conventional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one that has to use the powers on all paths.</a:t>
            </a: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1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altLang="ja-JP" dirty="0"/>
              <a:t>Do you think that IEEE 802.11 wireless LAN </a:t>
            </a:r>
            <a:r>
              <a:rPr lang="en-GB" altLang="ja-JP" dirty="0" smtClean="0"/>
              <a:t>should further discuss</a:t>
            </a:r>
            <a:r>
              <a:rPr lang="en-US" altLang="ja-JP" dirty="0" smtClean="0"/>
              <a:t> polarization diversity based transmission technologies such as Rotating Polarization as a candidate physical layer technology to improve the reliability of industrial M2M systems?</a:t>
            </a:r>
            <a:endParaRPr lang="en-US" altLang="ja-JP" sz="280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lvl="1" indent="0"/>
            <a:r>
              <a:rPr lang="en-US" altLang="ja-JP" sz="2400" b="1" dirty="0"/>
              <a:t>Y:</a:t>
            </a:r>
          </a:p>
          <a:p>
            <a:pPr marL="457200" lvl="1" indent="0"/>
            <a:r>
              <a:rPr lang="en-US" altLang="ja-JP" sz="2400" b="1" dirty="0"/>
              <a:t>N:</a:t>
            </a:r>
          </a:p>
          <a:p>
            <a:pPr marL="457200" lvl="1" indent="0"/>
            <a:r>
              <a:rPr lang="en-US" altLang="ja-JP" sz="2400" b="1" dirty="0"/>
              <a:t>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ja-JP" sz="1800" dirty="0" smtClean="0"/>
              <a:t>K</a:t>
            </a:r>
            <a:r>
              <a:rPr lang="en-US" altLang="ja-JP" sz="1800" dirty="0"/>
              <a:t>. Takei, “Polarization angle diversity for highly-reliable </a:t>
            </a:r>
            <a:r>
              <a:rPr lang="en-US" altLang="ja-JP" sz="1800" dirty="0" smtClean="0"/>
              <a:t>machine-to-machine </a:t>
            </a:r>
            <a:r>
              <a:rPr lang="en-US" altLang="ja-JP" sz="1800" dirty="0"/>
              <a:t>radio,“ in </a:t>
            </a:r>
            <a:r>
              <a:rPr lang="en-US" altLang="ja-JP" sz="1800" i="1" dirty="0"/>
              <a:t>Proc. 2013 IEEE ICCPCT.</a:t>
            </a:r>
            <a:r>
              <a:rPr lang="en-US" altLang="ja-JP" sz="1800" dirty="0"/>
              <a:t>, </a:t>
            </a:r>
            <a:r>
              <a:rPr lang="ja-JP" altLang="en-US" sz="1800" dirty="0"/>
              <a:t> </a:t>
            </a:r>
            <a:r>
              <a:rPr lang="en-US" altLang="ja-JP" sz="1800" dirty="0"/>
              <a:t>pp. </a:t>
            </a:r>
            <a:r>
              <a:rPr lang="en-US" altLang="ja-JP" sz="1800" dirty="0" smtClean="0"/>
              <a:t>825-828.</a:t>
            </a:r>
          </a:p>
          <a:p>
            <a:r>
              <a:rPr lang="en-US" altLang="ja-JP" sz="1800" dirty="0" smtClean="0"/>
              <a:t>[2] K</a:t>
            </a:r>
            <a:r>
              <a:rPr lang="en-US" altLang="ja-JP" sz="1800" dirty="0"/>
              <a:t>. Takei, “Stochastic Analysis for Rotating Polarization </a:t>
            </a:r>
            <a:r>
              <a:rPr lang="en-US" altLang="ja-JP" sz="1800" dirty="0" smtClean="0"/>
              <a:t>Communication with </a:t>
            </a:r>
            <a:r>
              <a:rPr lang="en-US" altLang="ja-JP" sz="1800" dirty="0"/>
              <a:t>Multi-reflective Waves in Multipath Environment,“ in </a:t>
            </a:r>
            <a:r>
              <a:rPr lang="en-US" altLang="ja-JP" sz="1800" i="1" dirty="0"/>
              <a:t>Proc. 2014 </a:t>
            </a:r>
            <a:r>
              <a:rPr lang="en-US" altLang="ja-JP" sz="1800" i="1" dirty="0" smtClean="0"/>
              <a:t>IEEE</a:t>
            </a:r>
            <a:r>
              <a:rPr lang="ja-JP" altLang="en-US" sz="1800" i="1" dirty="0" smtClean="0"/>
              <a:t> </a:t>
            </a:r>
            <a:r>
              <a:rPr lang="en-US" altLang="ja-JP" sz="1800" i="1" dirty="0"/>
              <a:t>PES Transmission and Distribution Conf.</a:t>
            </a:r>
            <a:r>
              <a:rPr lang="en-US" altLang="ja-JP" sz="1800" dirty="0"/>
              <a:t>, TD2014-236</a:t>
            </a:r>
            <a:endParaRPr lang="ja-JP" altLang="en-US" sz="1800" dirty="0"/>
          </a:p>
          <a:p>
            <a:r>
              <a:rPr lang="en-US" altLang="ja-JP" sz="1800" dirty="0" smtClean="0"/>
              <a:t>[3] M</a:t>
            </a:r>
            <a:r>
              <a:rPr lang="en-US" altLang="ja-JP" sz="1800" dirty="0"/>
              <a:t>. </a:t>
            </a:r>
            <a:r>
              <a:rPr lang="en-US" altLang="ja-JP" sz="1800" dirty="0" err="1"/>
              <a:t>Aono</a:t>
            </a:r>
            <a:r>
              <a:rPr lang="en-US" altLang="ja-JP" sz="1800" dirty="0"/>
              <a:t>, K. Takei, “Polarization angle diversity and quick decodable </a:t>
            </a:r>
            <a:r>
              <a:rPr lang="en-US" altLang="ja-JP" sz="1800" dirty="0" smtClean="0"/>
              <a:t>block </a:t>
            </a:r>
            <a:r>
              <a:rPr lang="en-US" altLang="ja-JP" sz="1800" dirty="0"/>
              <a:t>code</a:t>
            </a:r>
            <a:r>
              <a:rPr lang="ja-JP" altLang="en-US" sz="1800" dirty="0"/>
              <a:t> </a:t>
            </a:r>
            <a:r>
              <a:rPr lang="en-US" altLang="ja-JP" sz="1800" dirty="0"/>
              <a:t>for M2M wireless communication,“ in </a:t>
            </a:r>
            <a:r>
              <a:rPr lang="en-US" altLang="ja-JP" sz="1800" i="1" dirty="0"/>
              <a:t>Proc. 2014 APMC</a:t>
            </a:r>
            <a:r>
              <a:rPr lang="en-US" altLang="ja-JP" sz="1800" dirty="0"/>
              <a:t>.</a:t>
            </a:r>
            <a:endParaRPr lang="ja-JP" altLang="en-US" sz="1800" dirty="0"/>
          </a:p>
          <a:p>
            <a:r>
              <a:rPr lang="en-US" altLang="ja-JP" sz="1800" dirty="0" smtClean="0"/>
              <a:t>[4] K</a:t>
            </a:r>
            <a:r>
              <a:rPr lang="en-US" altLang="ja-JP" sz="1800" dirty="0"/>
              <a:t>. Takei, “Orthogonal code for polarization angle division diversity</a:t>
            </a:r>
            <a:r>
              <a:rPr lang="en-US" altLang="ja-JP" sz="1800" dirty="0" smtClean="0"/>
              <a:t>,“ </a:t>
            </a:r>
            <a:r>
              <a:rPr lang="en-US" altLang="ja-JP" sz="1800" dirty="0"/>
              <a:t>in </a:t>
            </a:r>
            <a:r>
              <a:rPr lang="en-US" altLang="ja-JP" sz="1800" i="1" dirty="0"/>
              <a:t>Proc. 2015 IEEE ICCPCT</a:t>
            </a:r>
            <a:r>
              <a:rPr lang="en-US" altLang="ja-JP" sz="1800" dirty="0"/>
              <a:t>, paper-ID 94</a:t>
            </a:r>
            <a:r>
              <a:rPr lang="ja-JP" altLang="ja-JP" sz="1800" dirty="0" smtClean="0"/>
              <a:t>．</a:t>
            </a:r>
            <a:endParaRPr lang="en-US" altLang="ja-JP" sz="1800" dirty="0" smtClean="0"/>
          </a:p>
          <a:p>
            <a:r>
              <a:rPr lang="en-US" altLang="ja-JP" sz="1800" dirty="0" smtClean="0"/>
              <a:t>[5] M</a:t>
            </a:r>
            <a:r>
              <a:rPr lang="en-US" altLang="ja-JP" sz="1800" dirty="0"/>
              <a:t>. </a:t>
            </a:r>
            <a:r>
              <a:rPr lang="en-US" altLang="ja-JP" sz="1800" dirty="0" err="1"/>
              <a:t>Aono</a:t>
            </a:r>
            <a:r>
              <a:rPr lang="en-US" altLang="ja-JP" sz="1800" dirty="0"/>
              <a:t>, “Polarization angle diversity and new digital software </a:t>
            </a:r>
            <a:r>
              <a:rPr lang="en-US" altLang="ja-JP" sz="1800" dirty="0" smtClean="0"/>
              <a:t>radio architecture</a:t>
            </a:r>
            <a:r>
              <a:rPr lang="en-US" altLang="ja-JP" sz="1800" dirty="0"/>
              <a:t>,“ in </a:t>
            </a:r>
            <a:r>
              <a:rPr lang="en-US" altLang="ja-JP" sz="1800" i="1" dirty="0"/>
              <a:t>Proc. 2015 IEEE ICCPCT</a:t>
            </a:r>
            <a:r>
              <a:rPr lang="en-US" altLang="ja-JP" sz="1800" dirty="0"/>
              <a:t>, paper-ID 545.</a:t>
            </a:r>
            <a:endParaRPr lang="ja-JP" altLang="ja-JP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dirty="0" smtClean="0"/>
              <a:t>March </a:t>
            </a:r>
            <a:r>
              <a:rPr lang="en-US" altLang="ja-JP" dirty="0"/>
              <a:t>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Ken Takei, Hitachi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Cellular communication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v.s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. M2M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1"/>
          <a:stretch/>
        </p:blipFill>
        <p:spPr bwMode="auto">
          <a:xfrm>
            <a:off x="738956" y="1557901"/>
            <a:ext cx="7937500" cy="47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Wireless link between numerous sensors to a gateway and between gateways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53336"/>
            <a:ext cx="2255826" cy="180975"/>
          </a:xfrm>
        </p:spPr>
        <p:txBody>
          <a:bodyPr/>
          <a:lstStyle/>
          <a:p>
            <a:r>
              <a:rPr lang="en-GB" dirty="0" smtClean="0"/>
              <a:t>Ken Takei, Hitachi </a:t>
            </a:r>
            <a:endParaRPr lang="en-GB" dirty="0"/>
          </a:p>
        </p:txBody>
      </p:sp>
      <p:sp>
        <p:nvSpPr>
          <p:cNvPr id="5120" name="Content Placeholder 5119"/>
          <p:cNvSpPr>
            <a:spLocks noGrp="1"/>
          </p:cNvSpPr>
          <p:nvPr>
            <p:ph idx="1"/>
          </p:nvPr>
        </p:nvSpPr>
        <p:spPr>
          <a:xfrm>
            <a:off x="685800" y="4940051"/>
            <a:ext cx="8134672" cy="16573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Wireless link to connect numerous sensors to a gateway 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Non-Line-of-Sight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communication among gateways</a:t>
            </a:r>
          </a:p>
          <a:p>
            <a:pPr>
              <a:buFont typeface="Wingdings" pitchFamily="2" charset="2"/>
              <a:buChar char="§"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scattering and no time variation waves are useful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399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587"/>
            <a:ext cx="7770813" cy="1065213"/>
          </a:xfrm>
        </p:spPr>
        <p:txBody>
          <a:bodyPr/>
          <a:lstStyle/>
          <a:p>
            <a:r>
              <a:rPr lang="en-US" altLang="ja-JP" dirty="0"/>
              <a:t>IoT O&amp;M for Industrial </a:t>
            </a:r>
            <a:r>
              <a:rPr lang="en-US" altLang="ja-JP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784976" cy="4113213"/>
          </a:xfrm>
        </p:spPr>
        <p:txBody>
          <a:bodyPr/>
          <a:lstStyle/>
          <a:p>
            <a:r>
              <a:rPr lang="en-US" altLang="ja-JP" sz="1600" u="sng" dirty="0"/>
              <a:t>Purpose</a:t>
            </a:r>
          </a:p>
          <a:p>
            <a:r>
              <a:rPr lang="en-US" altLang="ja-JP" sz="1600" dirty="0"/>
              <a:t>Improve system performance by monitoring and controlling its equipment</a:t>
            </a:r>
          </a:p>
          <a:p>
            <a:r>
              <a:rPr lang="en-US" altLang="ja-JP" sz="1600" dirty="0"/>
              <a:t>With numerous sensors and actuators onto that, respectively</a:t>
            </a:r>
          </a:p>
          <a:p>
            <a:endParaRPr lang="en-US" altLang="ja-JP" sz="1600" dirty="0"/>
          </a:p>
          <a:p>
            <a:r>
              <a:rPr lang="en-US" altLang="ja-JP" sz="1600" u="sng" dirty="0"/>
              <a:t>Features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Wireless link between numerous devices to a gateway and between gateways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Non-line-of-sight communication among devices fixed onto scatting surfaces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Data of low rate less than 1 Mbps leach beyond long distance more than 1 km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Low-cost devices operated in un-license band</a:t>
            </a:r>
          </a:p>
          <a:p>
            <a:endParaRPr lang="en-US" altLang="ja-JP" sz="1600" dirty="0"/>
          </a:p>
          <a:p>
            <a:r>
              <a:rPr lang="en-US" altLang="ja-JP" sz="1600" u="sng" dirty="0"/>
              <a:t>Challenges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Conventional cellular technologies (ex. CDMA and OFDM) are mostly developed</a:t>
            </a:r>
          </a:p>
          <a:p>
            <a:r>
              <a:rPr lang="en-US" altLang="ja-JP" sz="1600" dirty="0"/>
              <a:t>   for high data rates communication.</a:t>
            </a:r>
          </a:p>
          <a:p>
            <a:r>
              <a:rPr lang="en-US" altLang="ja-JP" sz="1600" dirty="0"/>
              <a:t> </a:t>
            </a:r>
            <a:r>
              <a:rPr lang="ja-JP" altLang="en-US" sz="1600" dirty="0"/>
              <a:t>・</a:t>
            </a:r>
            <a:r>
              <a:rPr lang="en-US" altLang="ja-JP" sz="1600" dirty="0"/>
              <a:t>M2M achieves an ultra-reliable and secure communication over large distances</a:t>
            </a:r>
          </a:p>
          <a:p>
            <a:r>
              <a:rPr lang="en-US" altLang="ja-JP" sz="1600" dirty="0"/>
              <a:t>   focusing on low rate data transfer.</a:t>
            </a:r>
            <a:endParaRPr lang="ja-JP" alt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0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1579"/>
            <a:ext cx="7770813" cy="1065213"/>
          </a:xfrm>
        </p:spPr>
        <p:txBody>
          <a:bodyPr/>
          <a:lstStyle/>
          <a:p>
            <a:r>
              <a:rPr lang="en-US" altLang="ja-JP" dirty="0"/>
              <a:t>Solution with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38728" cy="4113213"/>
          </a:xfrm>
        </p:spPr>
        <p:txBody>
          <a:bodyPr/>
          <a:lstStyle/>
          <a:p>
            <a:r>
              <a:rPr lang="en-US" altLang="ja-JP" sz="1600" u="sng" dirty="0"/>
              <a:t>Motivation</a:t>
            </a:r>
          </a:p>
          <a:p>
            <a:r>
              <a:rPr lang="en-US" altLang="ja-JP" sz="1600" dirty="0"/>
              <a:t>Overcome severe attenuation of a non-line-of-sight wave with </a:t>
            </a:r>
            <a:r>
              <a:rPr lang="en-US" altLang="ja-JP" sz="1600" dirty="0">
                <a:solidFill>
                  <a:srgbClr val="3333CC"/>
                </a:solidFill>
              </a:rPr>
              <a:t>polarization</a:t>
            </a:r>
            <a:r>
              <a:rPr lang="en-US" altLang="ja-JP" sz="1600" dirty="0"/>
              <a:t> that</a:t>
            </a:r>
          </a:p>
          <a:p>
            <a:r>
              <a:rPr lang="en-US" altLang="ja-JP" sz="1600" dirty="0"/>
              <a:t> the conventional mobile systems do not essentially use.</a:t>
            </a:r>
          </a:p>
          <a:p>
            <a:endParaRPr lang="en-US" altLang="ja-JP" sz="1600" u="sng" dirty="0" smtClean="0">
              <a:solidFill>
                <a:srgbClr val="3333CC"/>
              </a:solidFill>
            </a:endParaRPr>
          </a:p>
          <a:p>
            <a:r>
              <a:rPr lang="en-US" altLang="ja-JP" sz="1600" u="sng" dirty="0" smtClean="0">
                <a:solidFill>
                  <a:srgbClr val="3333CC"/>
                </a:solidFill>
              </a:rPr>
              <a:t>Propose</a:t>
            </a:r>
            <a:endParaRPr lang="en-US" altLang="ja-JP" sz="1600" u="sng" dirty="0">
              <a:solidFill>
                <a:srgbClr val="3333CC"/>
              </a:solidFill>
            </a:endParaRPr>
          </a:p>
          <a:p>
            <a:r>
              <a:rPr lang="en-US" altLang="ja-JP" sz="1600" dirty="0"/>
              <a:t>When positions of devices are fixed and propagation path is static, signal on the</a:t>
            </a:r>
          </a:p>
          <a:p>
            <a:r>
              <a:rPr lang="en-US" altLang="ja-JP" sz="1600" dirty="0"/>
              <a:t>path that consists of regular reflection waves is deterministic as a line-of-sight wave.</a:t>
            </a:r>
          </a:p>
          <a:p>
            <a:r>
              <a:rPr lang="en-US" altLang="ja-JP" sz="1600" dirty="0"/>
              <a:t>A wireless system which measures path quality and uses it statistically with</a:t>
            </a:r>
          </a:p>
          <a:p>
            <a:r>
              <a:rPr lang="en-US" altLang="ja-JP" sz="1600" dirty="0"/>
              <a:t>polarization achieves good signal quality as if uses a line-of-sight wave.</a:t>
            </a:r>
            <a:endParaRPr lang="ja-JP" alt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88149"/>
            <a:ext cx="6132909" cy="22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Polarization Detecting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78" y="4645496"/>
            <a:ext cx="8593058" cy="2167880"/>
          </a:xfrm>
        </p:spPr>
        <p:txBody>
          <a:bodyPr/>
          <a:lstStyle/>
          <a:p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Fixed radio achieves non-line-of-sight communication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by using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regular </a:t>
            </a:r>
            <a:endParaRPr lang="en-US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reflection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(RR) waves satisfying Snell’s law.</a:t>
            </a:r>
          </a:p>
          <a:p>
            <a:r>
              <a:rPr lang="ja-JP" altLang="en-US" sz="18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RR wave uniquely changes polarization in reflection. </a:t>
            </a:r>
          </a:p>
          <a:p>
            <a:r>
              <a:rPr lang="ja-JP" altLang="en-US" sz="1800" dirty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Receiver detecting polarization change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deterministically </a:t>
            </a:r>
            <a:endParaRPr lang="en-US" altLang="ja-JP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  uses RR wave by compensating this change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sp>
        <p:nvSpPr>
          <p:cNvPr id="8" name="テキスト ボックス 2"/>
          <p:cNvSpPr txBox="1"/>
          <p:nvPr/>
        </p:nvSpPr>
        <p:spPr>
          <a:xfrm>
            <a:off x="312578" y="1804486"/>
            <a:ext cx="859305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Regular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reflection waves satisfying Snell’s law can be deterministic.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564904"/>
            <a:ext cx="71326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Polarization Selection with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68043"/>
            <a:ext cx="8640960" cy="151328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Waves carrying the same signal arrive on different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paths with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different polarizations.</a:t>
            </a:r>
          </a:p>
          <a:p>
            <a:pPr>
              <a:buFont typeface="Wingdings" pitchFamily="2" charset="2"/>
              <a:buChar char="§"/>
            </a:pP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combinations of the waves obtained by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different antennas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provide every signal on each path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ja-JP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53585" cy="32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u="sng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otation </a:t>
            </a:r>
            <a:r>
              <a:rPr lang="en-US" altLang="ja-JP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olarization </a:t>
            </a:r>
            <a:r>
              <a:rPr lang="en-US" altLang="ja-JP" u="sng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ave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97152"/>
            <a:ext cx="7770813" cy="129726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RPW’s slowly rotating polarization let receiver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measure the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polarization with arbitrary two antennas by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using digital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signal processing technologies. 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916832"/>
            <a:ext cx="84074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Stochastic analysis of RPW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5301208"/>
            <a:ext cx="7770813" cy="122413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RPW has higher receiver sensitivity statistically as it can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capture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energy from all possible polarizations 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arising from the </a:t>
            </a:r>
            <a:r>
              <a:rPr lang="en-US" altLang="ja-JP" sz="1800" dirty="0">
                <a:latin typeface="Times New Roman" pitchFamily="18" charset="0"/>
                <a:cs typeface="Times New Roman" pitchFamily="18" charset="0"/>
              </a:rPr>
              <a:t>polarization changes that were induced by the channel.</a:t>
            </a:r>
            <a:endParaRPr lang="ja-JP" alt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Ken Takei, Hitachi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2017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9" y="1589785"/>
            <a:ext cx="7639323" cy="35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591</TotalTime>
  <Words>957</Words>
  <Application>Microsoft Office PowerPoint</Application>
  <PresentationFormat>On-screen Show (4:3)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Unicode MS</vt:lpstr>
      <vt:lpstr>MS Gothic</vt:lpstr>
      <vt:lpstr>Arial</vt:lpstr>
      <vt:lpstr>Times New Roman</vt:lpstr>
      <vt:lpstr>Wingdings</vt:lpstr>
      <vt:lpstr>802-11-Submission</vt:lpstr>
      <vt:lpstr>Introduction to RPW system</vt:lpstr>
      <vt:lpstr>Cellular communication v.s. M2M</vt:lpstr>
      <vt:lpstr>Wireless link between numerous sensors to a gateway and between gateways</vt:lpstr>
      <vt:lpstr>IoT O&amp;M for Industrial System</vt:lpstr>
      <vt:lpstr>Solution with Polarization</vt:lpstr>
      <vt:lpstr>Polarization Detecting Communication</vt:lpstr>
      <vt:lpstr>Polarization Selection with Antennas</vt:lpstr>
      <vt:lpstr>Rotation Polarization Wave System</vt:lpstr>
      <vt:lpstr>Stochastic analysis of RPW system</vt:lpstr>
      <vt:lpstr>Code to measure Polarization</vt:lpstr>
      <vt:lpstr>Prototype of RPW System†</vt:lpstr>
      <vt:lpstr>Measured BER Performance</vt:lpstr>
      <vt:lpstr>RPW of WLAN for Substation System</vt:lpstr>
      <vt:lpstr>RPW of WLAN for Urban System</vt:lpstr>
      <vt:lpstr>Summary</vt:lpstr>
      <vt:lpstr>Straw Poll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 of Congested Primary Channel in 802.11 WLAN</dc:title>
  <dc:creator>Kazuto Yano</dc:creator>
  <cp:lastModifiedBy>Lei Wang</cp:lastModifiedBy>
  <cp:revision>300</cp:revision>
  <cp:lastPrinted>1601-01-01T00:00:00Z</cp:lastPrinted>
  <dcterms:created xsi:type="dcterms:W3CDTF">2017-01-04T01:17:49Z</dcterms:created>
  <dcterms:modified xsi:type="dcterms:W3CDTF">2017-03-06T05:27:56Z</dcterms:modified>
</cp:coreProperties>
</file>