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2" r:id="rId4"/>
    <p:sldId id="171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68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03871" y="363379"/>
            <a:ext cx="31416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802.11-17/0311r0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 2017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March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</a:t>
            </a:r>
            <a:r>
              <a:rPr lang="en-US" sz="1600" dirty="0" smtClean="0">
                <a:latin typeface="+mj-lt"/>
              </a:rPr>
              <a:t>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Recess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</a:t>
            </a:r>
            <a:r>
              <a:rPr lang="en-US" dirty="0" smtClean="0"/>
              <a:t>probably has two slots </a:t>
            </a:r>
            <a:r>
              <a:rPr lang="en-US" dirty="0" smtClean="0"/>
              <a:t>at the </a:t>
            </a:r>
            <a:r>
              <a:rPr lang="en-US" dirty="0" smtClean="0"/>
              <a:t>March 2017 Plenary </a:t>
            </a:r>
            <a:r>
              <a:rPr lang="en-US" dirty="0" smtClean="0"/>
              <a:t>meeting in </a:t>
            </a:r>
            <a:r>
              <a:rPr lang="en-US" dirty="0" smtClean="0"/>
              <a:t>Vancouver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14 Mar 2017, </a:t>
            </a:r>
            <a:r>
              <a:rPr lang="en-US" sz="1600" b="1" dirty="0" smtClean="0">
                <a:latin typeface="+mj-lt"/>
              </a:rPr>
              <a:t>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 smtClean="0"/>
              <a:t>Approve minutes</a:t>
            </a:r>
          </a:p>
          <a:p>
            <a:pPr lvl="2"/>
            <a:r>
              <a:rPr lang="en-AU" dirty="0" smtClean="0"/>
              <a:t>From interim meeting in </a:t>
            </a:r>
            <a:r>
              <a:rPr lang="en-AU" dirty="0" smtClean="0"/>
              <a:t>Jan 2016 </a:t>
            </a:r>
            <a:r>
              <a:rPr lang="en-AU" dirty="0" smtClean="0"/>
              <a:t>in </a:t>
            </a:r>
            <a:r>
              <a:rPr lang="en-AU" dirty="0" smtClean="0"/>
              <a:t>Atlanta</a:t>
            </a:r>
            <a:endParaRPr lang="en-AU" dirty="0" smtClean="0"/>
          </a:p>
          <a:p>
            <a:pPr lvl="1"/>
            <a:r>
              <a:rPr lang="en-AU" dirty="0" smtClean="0"/>
              <a:t>Review extended goals</a:t>
            </a:r>
          </a:p>
          <a:p>
            <a:pPr lvl="2"/>
            <a:r>
              <a:rPr lang="en-AU" dirty="0" smtClean="0"/>
              <a:t>From formalisation of status as SC in March 2014</a:t>
            </a:r>
          </a:p>
          <a:p>
            <a:pPr lvl="1"/>
            <a:r>
              <a:rPr lang="en-AU" dirty="0" smtClean="0"/>
              <a:t>Review status of SC6 interactions</a:t>
            </a:r>
          </a:p>
          <a:p>
            <a:pPr lvl="2"/>
            <a:r>
              <a:rPr lang="en-AU" dirty="0" smtClean="0"/>
              <a:t>Review liaisons of drafts to SC6</a:t>
            </a:r>
          </a:p>
          <a:p>
            <a:pPr lvl="2"/>
            <a:r>
              <a:rPr lang="en-AU" dirty="0" smtClean="0"/>
              <a:t>Review notifications of projects to SC6</a:t>
            </a:r>
          </a:p>
          <a:p>
            <a:pPr lvl="2"/>
            <a:r>
              <a:rPr lang="en-AU" dirty="0" smtClean="0"/>
              <a:t>Review status of FDIS ballots</a:t>
            </a:r>
          </a:p>
          <a:p>
            <a:pPr lvl="1"/>
            <a:r>
              <a:rPr lang="en-AU" dirty="0" smtClean="0"/>
              <a:t>Review SC6 </a:t>
            </a:r>
            <a:r>
              <a:rPr lang="en-AU" dirty="0" smtClean="0"/>
              <a:t>activities</a:t>
            </a:r>
          </a:p>
          <a:p>
            <a:pPr lvl="2"/>
            <a:r>
              <a:rPr lang="en-AU" dirty="0"/>
              <a:t>Summary of meeting in Tunisia in Feb 2017</a:t>
            </a:r>
          </a:p>
          <a:p>
            <a:pPr lvl="2"/>
            <a:r>
              <a:rPr lang="en-AU" dirty="0"/>
              <a:t>Discuss SC6 security ad </a:t>
            </a:r>
            <a:r>
              <a:rPr lang="en-AU" dirty="0" smtClean="0"/>
              <a:t>hoc</a:t>
            </a:r>
            <a:endParaRPr lang="en-AU" dirty="0" smtClean="0"/>
          </a:p>
          <a:p>
            <a:pPr lvl="1"/>
            <a:r>
              <a:rPr lang="en-AU" dirty="0" smtClean="0"/>
              <a:t>Consider </a:t>
            </a:r>
            <a:r>
              <a:rPr lang="en-AU" dirty="0"/>
              <a:t>any motions</a:t>
            </a:r>
          </a:p>
          <a:p>
            <a:pPr lvl="2"/>
            <a:endParaRPr lang="en-AU" dirty="0" smtClean="0"/>
          </a:p>
        </p:txBody>
      </p:sp>
      <p:sp>
        <p:nvSpPr>
          <p:cNvPr id="9" name="Rectangle 8"/>
          <p:cNvSpPr/>
          <p:nvPr/>
        </p:nvSpPr>
        <p:spPr bwMode="auto">
          <a:xfrm>
            <a:off x="685800" y="4876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</a:t>
            </a:r>
            <a:r>
              <a:rPr lang="en-US" sz="1600" dirty="0" smtClean="0">
                <a:latin typeface="+mj-lt"/>
              </a:rPr>
              <a:t>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Recess</a:t>
            </a:r>
            <a:endParaRPr lang="en-US" sz="16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4267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Thursday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16 Mar 2017, </a:t>
            </a:r>
            <a:r>
              <a:rPr lang="en-US" sz="1600" b="1" dirty="0" smtClean="0">
                <a:latin typeface="+mj-lt"/>
              </a:rPr>
              <a:t>PM1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SC </a:t>
            </a:r>
            <a:r>
              <a:rPr lang="en-AU" dirty="0" smtClean="0"/>
              <a:t> will continue </a:t>
            </a:r>
            <a:r>
              <a:rPr lang="en-AU" smtClean="0"/>
              <a:t>to execute the </a:t>
            </a:r>
            <a:r>
              <a:rPr lang="en-AU" dirty="0" smtClean="0"/>
              <a:t>PSDO process effectively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has pushed 22 standards completely through the PSDO ratification process</a:t>
            </a:r>
          </a:p>
          <a:p>
            <a:pPr lvl="1"/>
            <a:r>
              <a:rPr lang="en-AU" dirty="0" smtClean="0"/>
              <a:t>IEEE 802 have many more in the pipeline</a:t>
            </a:r>
          </a:p>
          <a:p>
            <a:pPr lvl="2"/>
            <a:r>
              <a:rPr lang="en-AU" dirty="0" smtClean="0"/>
              <a:t>802.1: 13 standards</a:t>
            </a:r>
          </a:p>
          <a:p>
            <a:pPr lvl="2"/>
            <a:r>
              <a:rPr lang="en-AU" dirty="0" smtClean="0"/>
              <a:t>802.3: </a:t>
            </a:r>
            <a:r>
              <a:rPr lang="en-AU" dirty="0" smtClean="0"/>
              <a:t>12 standards</a:t>
            </a:r>
            <a:endParaRPr lang="en-AU" dirty="0" smtClean="0"/>
          </a:p>
          <a:p>
            <a:pPr lvl="2"/>
            <a:r>
              <a:rPr lang="en-AU" dirty="0" smtClean="0"/>
              <a:t>802.11: </a:t>
            </a:r>
            <a:r>
              <a:rPr lang="en-AU" dirty="0" smtClean="0"/>
              <a:t>10 </a:t>
            </a:r>
            <a:r>
              <a:rPr lang="en-AU" dirty="0" smtClean="0"/>
              <a:t>standards</a:t>
            </a:r>
            <a:endParaRPr lang="en-AU" dirty="0" smtClean="0"/>
          </a:p>
          <a:p>
            <a:pPr lvl="2"/>
            <a:r>
              <a:rPr lang="en-AU" dirty="0" smtClean="0"/>
              <a:t>802.15: 3</a:t>
            </a:r>
            <a:r>
              <a:rPr lang="en-AU" dirty="0"/>
              <a:t>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802.21: 2</a:t>
            </a:r>
            <a:r>
              <a:rPr lang="en-AU" dirty="0"/>
              <a:t>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802.22: 2 </a:t>
            </a:r>
            <a:r>
              <a:rPr lang="en-AU" dirty="0"/>
              <a:t>standards</a:t>
            </a:r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6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</a:t>
            </a:r>
            <a:r>
              <a:rPr lang="en-AU" dirty="0" smtClean="0"/>
              <a:t>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Responses for ballots on:</a:t>
            </a:r>
          </a:p>
          <a:p>
            <a:pPr lvl="2"/>
            <a:r>
              <a:rPr lang="en-AU" dirty="0" smtClean="0"/>
              <a:t>802.1Qbu</a:t>
            </a:r>
          </a:p>
          <a:p>
            <a:pPr lvl="2"/>
            <a:r>
              <a:rPr lang="en-AU" dirty="0" smtClean="0"/>
              <a:t>802.1Qbz</a:t>
            </a:r>
          </a:p>
          <a:p>
            <a:pPr lvl="2"/>
            <a:r>
              <a:rPr lang="en-AU" dirty="0" smtClean="0"/>
              <a:t>802.3bp</a:t>
            </a:r>
          </a:p>
          <a:p>
            <a:pPr lvl="2"/>
            <a:r>
              <a:rPr lang="en-AU" dirty="0" smtClean="0"/>
              <a:t>802.3bq</a:t>
            </a:r>
            <a:endParaRPr lang="en-AU" dirty="0"/>
          </a:p>
          <a:p>
            <a:pPr lvl="2"/>
            <a:r>
              <a:rPr lang="en-AU" dirty="0" smtClean="0"/>
              <a:t>802.3br</a:t>
            </a:r>
            <a:endParaRPr lang="en-AU" dirty="0"/>
          </a:p>
          <a:p>
            <a:pPr lvl="2"/>
            <a:r>
              <a:rPr lang="en-AU" dirty="0" smtClean="0"/>
              <a:t>802.3by</a:t>
            </a:r>
          </a:p>
          <a:p>
            <a:pPr lvl="2"/>
            <a:r>
              <a:rPr lang="en-AU" dirty="0" smtClean="0"/>
              <a:t>802.3bz</a:t>
            </a:r>
            <a:endParaRPr lang="en-AU" dirty="0" smtClean="0"/>
          </a:p>
          <a:p>
            <a:pPr lvl="1"/>
            <a:r>
              <a:rPr lang="en-AU" dirty="0" smtClean="0"/>
              <a:t>The ramp up of security related discussions in SC6</a:t>
            </a:r>
          </a:p>
          <a:p>
            <a:pPr lvl="2"/>
            <a:r>
              <a:rPr lang="en-AU" dirty="0" smtClean="0"/>
              <a:t>The proposal for a Security Ad Hoc in SC6/WG1 that seems designed to block anything that makes use of 802.1X</a:t>
            </a:r>
          </a:p>
          <a:p>
            <a:pPr lvl="2"/>
            <a:r>
              <a:rPr lang="en-AU" dirty="0" smtClean="0"/>
              <a:t>The rejection </a:t>
            </a:r>
            <a:r>
              <a:rPr lang="en-AU" smtClean="0"/>
              <a:t>of IEEE 802’s </a:t>
            </a:r>
            <a:r>
              <a:rPr lang="en-AU" dirty="0" smtClean="0"/>
              <a:t>invitation to China NB to attend the Vancouver meeting to explain their security concerns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334</Words>
  <Application>Microsoft Office PowerPoint</Application>
  <PresentationFormat>On-screen Show (4:3)</PresentationFormat>
  <Paragraphs>79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IEEE 802 JTC1 Standing Committee Mar 2017 opening report for EC</vt:lpstr>
      <vt:lpstr>The IEEE 802 JTC1 SC probably has two slots at the March 2017 Plenary meeting in Vancouver</vt:lpstr>
      <vt:lpstr>The IEEE 802 JTC1 SC  will continue to execute the PSDO process effectively</vt:lpstr>
      <vt:lpstr>The IEEE 802 JTC1 SC will discuss a variety of important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2017-03-03T05:22:32Z</dcterms:modified>
</cp:coreProperties>
</file>