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60" r:id="rId4"/>
    <p:sldId id="464" r:id="rId5"/>
    <p:sldId id="479" r:id="rId6"/>
    <p:sldId id="477" r:id="rId7"/>
    <p:sldId id="476" r:id="rId8"/>
    <p:sldId id="480" r:id="rId9"/>
    <p:sldId id="275" r:id="rId10"/>
    <p:sldId id="382" r:id="rId11"/>
    <p:sldId id="460" r:id="rId12"/>
    <p:sldId id="478" r:id="rId13"/>
    <p:sldId id="474" r:id="rId14"/>
    <p:sldId id="459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-125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802.11-17/0258r1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39-02-0000-proposed-ieee-802-response-to-canada-ised-consultation.docx%20as%20the%20IEEE%20802.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53-02-0PAR-par-review-meeting-agenda-and-comment-slides-vancouver-2017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04-02-0000-revision-par-proposal-tgmd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3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8516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30, Mar 6th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Mar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30, Feb 13, 20,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10, 17, 24, Mar 3,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2, 23, Mar 30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16, Mar 2, 23, Apr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Feb 15, 22, Mar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Mar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6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13, Mar 6, Apr 10, May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TBA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Dorothy Stanley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815306">
            <a:off x="2097607" y="2538418"/>
            <a:ext cx="4948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Updates needed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Yunsong</a:t>
            </a:r>
            <a:r>
              <a:rPr lang="en-US" altLang="en-US" dirty="0"/>
              <a:t> Yang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</a:t>
            </a:r>
            <a:endParaRPr lang="en-US" dirty="0"/>
          </a:p>
          <a:p>
            <a:pPr lvl="0"/>
            <a:r>
              <a:rPr lang="en-GB" dirty="0" smtClean="0"/>
              <a:t>Seconded: 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/>
              <a:t>Note: TG result </a:t>
            </a:r>
            <a:r>
              <a:rPr lang="en-US" sz="2000" i="1" dirty="0" smtClean="0"/>
              <a:t>62-0-1</a:t>
            </a:r>
            <a:endParaRPr lang="en-US" sz="2000" i="1" dirty="0"/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Eunsung</a:t>
            </a:r>
            <a:r>
              <a:rPr lang="en-US" altLang="en-US" dirty="0"/>
              <a:t> Park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</a:t>
            </a:r>
            <a:endParaRPr lang="en-US" dirty="0"/>
          </a:p>
          <a:p>
            <a:pPr lvl="0"/>
            <a:r>
              <a:rPr lang="en-GB" dirty="0" smtClean="0"/>
              <a:t>Seconded: 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Note: TG result 60-0-1</a:t>
            </a:r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updates to 802.11 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</a:p>
          <a:p>
            <a:r>
              <a:rPr lang="en-GB" altLang="en-US" dirty="0"/>
              <a:t>Result: 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32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Canada ISED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>
                <a:hlinkClick r:id="rId3"/>
              </a:rPr>
              <a:t>https://mentor.ieee.org/802.18/dcn/17/18-17-0039-02-0000-proposed-ieee-802-response-to-canada-ised-consultation.docx</a:t>
            </a:r>
            <a:r>
              <a:rPr lang="en-US" dirty="0"/>
              <a:t>  as the IEEE 802.11 input for the ISED 5150-5250 MHz consultation, and forward to 802.18 for final editing and submittal to the 802 EC for their approval and submittal to ISED on or before March 29,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Richard Kennedy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Stuart Kerry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88-0-6 Passes</a:t>
            </a: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Revision PAR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comment responses on slides </a:t>
            </a:r>
            <a:r>
              <a:rPr lang="en-GB" dirty="0" smtClean="0"/>
              <a:t>17-18-19 </a:t>
            </a:r>
            <a:r>
              <a:rPr lang="en-GB" dirty="0" smtClean="0"/>
              <a:t>in </a:t>
            </a:r>
            <a:r>
              <a:rPr lang="en-GB" dirty="0">
                <a:hlinkClick r:id="rId3"/>
              </a:rPr>
              <a:t>https://mentor.ieee.org/802.11/dcn/17/11-17-0253-02-0PAR-par-review-meeting-agenda-and-comment-slides-vancouver-2017.pptx</a:t>
            </a:r>
            <a:r>
              <a:rPr lang="en-GB" dirty="0"/>
              <a:t> </a:t>
            </a:r>
            <a:r>
              <a:rPr lang="en-GB" dirty="0" smtClean="0"/>
              <a:t>and approve the corresponding </a:t>
            </a:r>
            <a:r>
              <a:rPr lang="en-GB" dirty="0"/>
              <a:t>PAR updates in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mentor.ieee.org/802.11/dcn/17/11-17-0004-02-0000-revision-par-proposal-tgmd.doc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AU" dirty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Jon Rosdahl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r>
              <a:rPr lang="en-AU" dirty="0" smtClean="0"/>
              <a:t>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</a:t>
            </a:r>
            <a:r>
              <a:rPr lang="en-AU" dirty="0" smtClean="0"/>
              <a:t> 110-1-0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7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Stakeholder 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</a:t>
            </a:r>
            <a:r>
              <a:rPr lang="en-GB" dirty="0" smtClean="0"/>
              <a:t>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r>
              <a:rPr lang="en-AU" dirty="0" smtClean="0"/>
              <a:t>Michael Fischer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</a:t>
            </a:r>
            <a:r>
              <a:rPr lang="en-AU" dirty="0" smtClean="0"/>
              <a:t>78-0-18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55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GLK Capabilities </a:t>
            </a:r>
            <a:r>
              <a:rPr lang="en-US" sz="2000" dirty="0" smtClean="0"/>
              <a:t>Information element. </a:t>
            </a:r>
          </a:p>
          <a:p>
            <a:endParaRPr lang="en-US" sz="2000" dirty="0"/>
          </a:p>
          <a:p>
            <a:pPr lvl="0"/>
            <a:r>
              <a:rPr lang="en-GB" sz="2000" dirty="0" smtClean="0"/>
              <a:t>Moved: Donald Eastlake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smtClean="0"/>
              <a:t>Ganesh </a:t>
            </a:r>
            <a:r>
              <a:rPr lang="en-GB" sz="2000" dirty="0" err="1" smtClean="0"/>
              <a:t>Venkatesan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26-8-60 Passes</a:t>
            </a:r>
            <a:endParaRPr lang="en-GB" sz="2000" dirty="0" smtClean="0"/>
          </a:p>
          <a:p>
            <a:pPr lvl="0"/>
            <a:endParaRPr lang="en-GB" sz="2000" dirty="0" smtClean="0"/>
          </a:p>
          <a:p>
            <a:pPr lvl="0"/>
            <a:r>
              <a:rPr lang="en-GB" sz="1800" dirty="0" smtClean="0"/>
              <a:t>TG result: Moved: Michael Fischer Seconded: Mark Hamilton Result: 4-0-0</a:t>
            </a:r>
          </a:p>
          <a:p>
            <a:pPr lvl="0"/>
            <a:endParaRPr lang="en-US" sz="1600" dirty="0" smtClean="0">
              <a:cs typeface="ＭＳ Ｐゴシック" charset="0"/>
            </a:endParaRP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40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LB227 on </a:t>
            </a:r>
            <a:r>
              <a:rPr lang="en-US" b="0" dirty="0" err="1"/>
              <a:t>TGak</a:t>
            </a:r>
            <a:r>
              <a:rPr lang="en-US" b="0" dirty="0"/>
              <a:t> Draft_D3.0 as contained in document 11-17/0025r9,</a:t>
            </a:r>
          </a:p>
          <a:p>
            <a:pPr lvl="1"/>
            <a:r>
              <a:rPr lang="en-US" dirty="0"/>
              <a:t>Instruct the editor to prepare Draft D4.0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Draft_D4.0 be forwarded to Sponsor Ballot?”</a:t>
            </a:r>
          </a:p>
          <a:p>
            <a:r>
              <a:rPr lang="en-GB" dirty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pPr lvl="1"/>
            <a:r>
              <a:rPr lang="en-GB" dirty="0" smtClean="0"/>
              <a:t>TG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Ganesh </a:t>
            </a:r>
            <a:r>
              <a:rPr lang="en-GB" dirty="0" err="1"/>
              <a:t>Venkatesan</a:t>
            </a:r>
            <a:r>
              <a:rPr lang="en-GB" dirty="0"/>
              <a:t>     Seconded: Mark Hamilton    Result: </a:t>
            </a:r>
            <a:r>
              <a:rPr lang="en-GB" dirty="0" smtClean="0"/>
              <a:t>3-0-0</a:t>
            </a:r>
          </a:p>
          <a:p>
            <a:endParaRPr lang="en-US" dirty="0">
              <a:cs typeface="ＭＳ Ｐゴシック" charset="0"/>
            </a:endParaRP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1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117391</TotalTime>
  <Words>1073</Words>
  <Application>Microsoft Office PowerPoint</Application>
  <PresentationFormat>On-screen Show (4:3)</PresentationFormat>
  <Paragraphs>241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March 2017 WG Motions</vt:lpstr>
      <vt:lpstr>Abstract</vt:lpstr>
      <vt:lpstr>Wednesday</vt:lpstr>
      <vt:lpstr>Response to Canada ISED consultation</vt:lpstr>
      <vt:lpstr>Approve Revision PAR comment responses</vt:lpstr>
      <vt:lpstr>LC Stakeholder Liaison Statement</vt:lpstr>
      <vt:lpstr>Legacy Element ID allocation for 11ak</vt:lpstr>
      <vt:lpstr>TGak Recirculation</vt:lpstr>
      <vt:lpstr>Friday</vt:lpstr>
      <vt:lpstr>PowerPoint Presentation</vt:lpstr>
      <vt:lpstr>TGba Vice-Chair Confirmation - 1</vt:lpstr>
      <vt:lpstr>TGba Vice-Chair Confirmation - 2</vt:lpstr>
      <vt:lpstr>Approve updates to 802.11 Operations Manual</vt:lpstr>
      <vt:lpstr>Friday/Telecon – EC Motions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2017 IEEE 802.11 WG motions</cp:keywords>
  <cp:lastModifiedBy>Dorothy Stanley</cp:lastModifiedBy>
  <cp:revision>2266</cp:revision>
  <cp:lastPrinted>1998-02-10T13:28:06Z</cp:lastPrinted>
  <dcterms:created xsi:type="dcterms:W3CDTF">1998-02-10T13:07:52Z</dcterms:created>
  <dcterms:modified xsi:type="dcterms:W3CDTF">2017-03-15T18:17:55Z</dcterms:modified>
</cp:coreProperties>
</file>