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360" r:id="rId4"/>
    <p:sldId id="464" r:id="rId5"/>
    <p:sldId id="479" r:id="rId6"/>
    <p:sldId id="477" r:id="rId7"/>
    <p:sldId id="476" r:id="rId8"/>
    <p:sldId id="480" r:id="rId9"/>
    <p:sldId id="275" r:id="rId10"/>
    <p:sldId id="382" r:id="rId11"/>
    <p:sldId id="460" r:id="rId12"/>
    <p:sldId id="478" r:id="rId13"/>
    <p:sldId id="474" r:id="rId14"/>
    <p:sldId id="459" r:id="rId15"/>
    <p:sldId id="301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4" autoAdjust="0"/>
    <p:restoredTop sz="97869" autoAdjust="0"/>
  </p:normalViewPr>
  <p:slideViewPr>
    <p:cSldViewPr>
      <p:cViewPr>
        <p:scale>
          <a:sx n="80" d="100"/>
          <a:sy n="80" d="100"/>
        </p:scale>
        <p:origin x="-125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802.11-17/0258r0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802.11-17/0258r0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802.11-17/0258r0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802.11-17/0258r0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802.11-17/0258r0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629-18-0000-802-11-operations-manual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39-02-0000-proposed-ieee-802-response-to-canada-ised-consultation.docx%20as%20the%20IEEE%20802.1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53-02-0PAR-par-review-meeting-agenda-and-comment-slides-vancouver-2017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004-02-0000-revision-par-proposal-tgmd.do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72-03-00lc-liaison-statement-for-lc-stakeholder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028979"/>
              </p:ext>
            </p:extLst>
          </p:nvPr>
        </p:nvGraphicFramePr>
        <p:xfrm>
          <a:off x="534988" y="2316163"/>
          <a:ext cx="7540625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0" name="Document" r:id="rId4" imgW="8540406" imgH="2836102" progId="Word.Document.8">
                  <p:embed/>
                </p:oleObj>
              </mc:Choice>
              <mc:Fallback>
                <p:oleObj name="Document" r:id="rId4" imgW="8540406" imgH="283610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540625" cy="250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285166"/>
              </p:ext>
            </p:extLst>
          </p:nvPr>
        </p:nvGraphicFramePr>
        <p:xfrm>
          <a:off x="152400" y="914400"/>
          <a:ext cx="8839200" cy="4278832"/>
        </p:xfrm>
        <a:graphic>
          <a:graphicData uri="http://schemas.openxmlformats.org/drawingml/2006/table">
            <a:tbl>
              <a:tblPr/>
              <a:tblGrid>
                <a:gridCol w="2057400"/>
                <a:gridCol w="3810000"/>
                <a:gridCol w="1558227"/>
                <a:gridCol w="1413573"/>
              </a:tblGrid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 30, Mar 6th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Mar 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10 day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30, Feb 13, 20, 27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Feb 10, 17, 24, Mar 3, 10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23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Feb 2, 23, Mar 30</a:t>
                      </a:r>
                      <a:b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Feb 16, Mar 2, 23, Apr 6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Feb 15, 22, Mar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Mar 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6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27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TIG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13, Mar 6, Apr 10, May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TBA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57674" y="5705311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Dorothy Stanley Seconded:   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19815306">
            <a:off x="2097607" y="2538418"/>
            <a:ext cx="49487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Updates needed</a:t>
            </a:r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Vice-Chair Confirmation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Move to confirm </a:t>
            </a:r>
            <a:r>
              <a:rPr lang="en-US" dirty="0" smtClean="0"/>
              <a:t> </a:t>
            </a:r>
            <a:r>
              <a:rPr lang="en-US" altLang="en-US" dirty="0" err="1"/>
              <a:t>Yunsong</a:t>
            </a:r>
            <a:r>
              <a:rPr lang="en-US" altLang="en-US" dirty="0"/>
              <a:t> Yang </a:t>
            </a:r>
            <a:r>
              <a:rPr lang="en-US" dirty="0" smtClean="0"/>
              <a:t>as </a:t>
            </a:r>
            <a:r>
              <a:rPr lang="en-US" dirty="0" err="1" smtClean="0"/>
              <a:t>TGba</a:t>
            </a:r>
            <a:r>
              <a:rPr lang="en-US" dirty="0" smtClean="0"/>
              <a:t> 1</a:t>
            </a:r>
            <a:r>
              <a:rPr lang="en-US" baseline="30000" dirty="0" smtClean="0"/>
              <a:t>st</a:t>
            </a:r>
            <a:r>
              <a:rPr lang="en-US" dirty="0" smtClean="0"/>
              <a:t> vice-chair.</a:t>
            </a:r>
          </a:p>
          <a:p>
            <a:pPr lvl="0"/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Minyoung Park</a:t>
            </a:r>
            <a:endParaRPr lang="en-US" dirty="0"/>
          </a:p>
          <a:p>
            <a:pPr lvl="0"/>
            <a:r>
              <a:rPr lang="en-GB" dirty="0" smtClean="0"/>
              <a:t>Seconded: </a:t>
            </a:r>
            <a:endParaRPr lang="en-US" dirty="0"/>
          </a:p>
          <a:p>
            <a:pPr lvl="0"/>
            <a:r>
              <a:rPr lang="en-GB" dirty="0"/>
              <a:t>Result: </a:t>
            </a:r>
            <a:endParaRPr lang="en-GB" dirty="0" smtClean="0"/>
          </a:p>
          <a:p>
            <a:pPr lvl="0"/>
            <a:endParaRPr lang="en-US" dirty="0"/>
          </a:p>
          <a:p>
            <a:r>
              <a:rPr lang="en-US" sz="2000" i="1" dirty="0"/>
              <a:t>Note: TG result </a:t>
            </a:r>
            <a:r>
              <a:rPr lang="en-US" sz="2000" i="1" dirty="0" smtClean="0"/>
              <a:t>62-0-1</a:t>
            </a:r>
            <a:endParaRPr lang="en-US" sz="2000" i="1" dirty="0"/>
          </a:p>
          <a:p>
            <a:r>
              <a:rPr lang="en-US" sz="2000" i="1" dirty="0" smtClean="0"/>
              <a:t>From 11-14-629r16, 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5490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Vice-Chair Confirmation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Move to confirm </a:t>
            </a:r>
            <a:r>
              <a:rPr lang="en-US" dirty="0" smtClean="0"/>
              <a:t> </a:t>
            </a:r>
            <a:r>
              <a:rPr lang="en-US" altLang="en-US" dirty="0" err="1"/>
              <a:t>Eunsung</a:t>
            </a:r>
            <a:r>
              <a:rPr lang="en-US" altLang="en-US" dirty="0"/>
              <a:t> Park </a:t>
            </a:r>
            <a:r>
              <a:rPr lang="en-US" dirty="0" smtClean="0"/>
              <a:t>as </a:t>
            </a:r>
            <a:r>
              <a:rPr lang="en-US" dirty="0" err="1" smtClean="0"/>
              <a:t>TGba</a:t>
            </a:r>
            <a:r>
              <a:rPr lang="en-US" dirty="0" smtClean="0"/>
              <a:t> 2</a:t>
            </a:r>
            <a:r>
              <a:rPr lang="en-US" baseline="30000" dirty="0" smtClean="0"/>
              <a:t>nd</a:t>
            </a:r>
            <a:r>
              <a:rPr lang="en-US" dirty="0" smtClean="0"/>
              <a:t> vice-chair.</a:t>
            </a:r>
          </a:p>
          <a:p>
            <a:pPr lvl="0"/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Minyoung Park</a:t>
            </a:r>
            <a:endParaRPr lang="en-US" dirty="0"/>
          </a:p>
          <a:p>
            <a:pPr lvl="0"/>
            <a:r>
              <a:rPr lang="en-GB" dirty="0" smtClean="0"/>
              <a:t>Seconded: </a:t>
            </a:r>
            <a:endParaRPr lang="en-US" dirty="0"/>
          </a:p>
          <a:p>
            <a:pPr lvl="0"/>
            <a:r>
              <a:rPr lang="en-GB" dirty="0"/>
              <a:t>Result: </a:t>
            </a:r>
            <a:endParaRPr lang="en-GB" dirty="0" smtClean="0"/>
          </a:p>
          <a:p>
            <a:pPr lvl="0"/>
            <a:endParaRPr lang="en-US" dirty="0"/>
          </a:p>
          <a:p>
            <a:r>
              <a:rPr lang="en-US" sz="2000" i="1" dirty="0" smtClean="0"/>
              <a:t>Note: TG result 60-0-1</a:t>
            </a:r>
          </a:p>
          <a:p>
            <a:r>
              <a:rPr lang="en-US" sz="2000" i="1" dirty="0" smtClean="0"/>
              <a:t>From 11-14-629r16, 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1501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 updates to 802.11 Operations Manual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US" altLang="en-US" dirty="0" smtClean="0"/>
              <a:t>Approve the updated IEEE 802.11 Operations Manual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mentor.ieee.org/802.11/dcn/14/11-14-0629-18-0000-802-11-operations-manual.docx</a:t>
            </a:r>
            <a:r>
              <a:rPr lang="en-US" altLang="en-US" dirty="0" smtClean="0"/>
              <a:t> </a:t>
            </a:r>
          </a:p>
          <a:p>
            <a:endParaRPr lang="en-GB" altLang="en-US" b="0" dirty="0"/>
          </a:p>
          <a:p>
            <a:r>
              <a:rPr lang="en-GB" altLang="en-US" dirty="0"/>
              <a:t>Moved: </a:t>
            </a:r>
            <a:r>
              <a:rPr lang="en-GB" altLang="en-US" dirty="0" smtClean="0"/>
              <a:t>Dorothy Stanley</a:t>
            </a:r>
            <a:endParaRPr lang="en-GB" altLang="en-US" dirty="0"/>
          </a:p>
          <a:p>
            <a:r>
              <a:rPr lang="en-GB" altLang="en-US" dirty="0"/>
              <a:t>Seconded: </a:t>
            </a:r>
          </a:p>
          <a:p>
            <a:r>
              <a:rPr lang="en-GB" altLang="en-US" dirty="0"/>
              <a:t>Result: 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1321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Friday/</a:t>
            </a:r>
            <a:r>
              <a:rPr lang="en-GB" dirty="0" err="1" smtClean="0"/>
              <a:t>Telecon</a:t>
            </a:r>
            <a:r>
              <a:rPr lang="en-GB" dirty="0" smtClean="0"/>
              <a:t> 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March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R2: </a:t>
            </a:r>
            <a:r>
              <a:rPr lang="en-US" dirty="0"/>
              <a:t>containing 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R4: Includes EC motions (Plenary only)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Canada ISED consultation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dirty="0" smtClean="0"/>
              <a:t>Motion: </a:t>
            </a:r>
            <a:r>
              <a:rPr lang="en-US" dirty="0" smtClean="0"/>
              <a:t>Approve </a:t>
            </a:r>
            <a:r>
              <a:rPr lang="en-US" dirty="0"/>
              <a:t>document </a:t>
            </a:r>
            <a:r>
              <a:rPr lang="en-US" dirty="0">
                <a:hlinkClick r:id="rId3"/>
              </a:rPr>
              <a:t>https://mentor.ieee.org/802.18/dcn/17/18-17-0039-02-0000-proposed-ieee-802-response-to-canada-ised-consultation.docx</a:t>
            </a:r>
            <a:r>
              <a:rPr lang="en-US" dirty="0"/>
              <a:t>  as the IEEE 802.11 input for the ISED 5150-5250 MHz consultation, and forward to 802.18 for final editing and submittal to the 802 EC for their approval and submittal to ISED on or before March 29, 2017.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</a:t>
            </a:r>
            <a:r>
              <a:rPr lang="en-US" dirty="0" smtClean="0"/>
              <a:t>Richard Kennedy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  <a:endParaRPr lang="en-US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5775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 Revision PAR comment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dirty="0"/>
              <a:t>Motion </a:t>
            </a:r>
          </a:p>
          <a:p>
            <a:r>
              <a:rPr lang="en-GB" dirty="0" smtClean="0"/>
              <a:t>Approve the comment responses on slides </a:t>
            </a:r>
            <a:r>
              <a:rPr lang="en-GB" dirty="0" smtClean="0"/>
              <a:t>17-18-19 </a:t>
            </a:r>
            <a:r>
              <a:rPr lang="en-GB" dirty="0" smtClean="0"/>
              <a:t>in </a:t>
            </a:r>
            <a:r>
              <a:rPr lang="en-GB" dirty="0">
                <a:hlinkClick r:id="rId3"/>
              </a:rPr>
              <a:t>https://mentor.ieee.org/802.11/dcn/17/11-17-0253-02-0PAR-par-review-meeting-agenda-and-comment-slides-vancouver-2017.pptx</a:t>
            </a:r>
            <a:r>
              <a:rPr lang="en-GB" dirty="0"/>
              <a:t> </a:t>
            </a:r>
            <a:r>
              <a:rPr lang="en-GB" dirty="0" smtClean="0"/>
              <a:t>and approve the corresponding </a:t>
            </a:r>
            <a:r>
              <a:rPr lang="en-GB" dirty="0"/>
              <a:t>PAR updates in </a:t>
            </a:r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mentor.ieee.org/802.11/dcn/17/11-17-0004-02-0000-revision-par-proposal-tgmd.doc</a:t>
            </a:r>
            <a:r>
              <a:rPr lang="en-GB" dirty="0" smtClean="0"/>
              <a:t> </a:t>
            </a:r>
            <a:endParaRPr lang="en-GB" dirty="0" smtClean="0"/>
          </a:p>
          <a:p>
            <a:endParaRPr lang="en-AU" dirty="0"/>
          </a:p>
          <a:p>
            <a:r>
              <a:rPr lang="en-AU" dirty="0" smtClean="0"/>
              <a:t>Moved</a:t>
            </a:r>
            <a:r>
              <a:rPr lang="en-AU" dirty="0"/>
              <a:t>: </a:t>
            </a:r>
            <a:r>
              <a:rPr lang="en-AU" dirty="0" smtClean="0"/>
              <a:t>Jon Rosdahl</a:t>
            </a:r>
            <a:endParaRPr lang="en-AU" dirty="0"/>
          </a:p>
          <a:p>
            <a:r>
              <a:rPr lang="en-AU" dirty="0"/>
              <a:t>Seconded</a:t>
            </a:r>
            <a:r>
              <a:rPr lang="en-AU" dirty="0" smtClean="0"/>
              <a:t>: </a:t>
            </a:r>
            <a:r>
              <a:rPr lang="en-AU" dirty="0" smtClean="0"/>
              <a:t>Stephen McCann</a:t>
            </a:r>
            <a:endParaRPr lang="en-AU" dirty="0"/>
          </a:p>
          <a:p>
            <a:r>
              <a:rPr lang="en-AU" dirty="0"/>
              <a:t>Result</a:t>
            </a:r>
            <a:r>
              <a:rPr lang="en-AU" dirty="0" smtClean="0"/>
              <a:t>: </a:t>
            </a:r>
            <a:endParaRPr lang="en-AU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0758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Stakeholder Liaison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dirty="0"/>
              <a:t>Motion </a:t>
            </a:r>
          </a:p>
          <a:p>
            <a:r>
              <a:rPr lang="en-GB" dirty="0" smtClean="0"/>
              <a:t>Approve 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mentor.ieee.org/802.11/dcn/17/11-17-0272-03-00lc-liaison-statement-for-lc-stakeholders.docx</a:t>
            </a:r>
            <a:r>
              <a:rPr lang="en-GB" dirty="0" smtClean="0"/>
              <a:t> 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Moved</a:t>
            </a:r>
            <a:r>
              <a:rPr lang="en-AU" dirty="0"/>
              <a:t>: </a:t>
            </a:r>
            <a:r>
              <a:rPr lang="en-AU" dirty="0" smtClean="0"/>
              <a:t>Nikola </a:t>
            </a:r>
            <a:r>
              <a:rPr lang="en-AU" dirty="0" err="1" smtClean="0"/>
              <a:t>Serafimovski</a:t>
            </a:r>
            <a:endParaRPr lang="en-AU" dirty="0"/>
          </a:p>
          <a:p>
            <a:r>
              <a:rPr lang="en-AU" dirty="0"/>
              <a:t>Seconded</a:t>
            </a:r>
            <a:r>
              <a:rPr lang="en-AU" dirty="0" smtClean="0"/>
              <a:t>: </a:t>
            </a:r>
            <a:endParaRPr lang="en-AU" dirty="0"/>
          </a:p>
          <a:p>
            <a:r>
              <a:rPr lang="en-AU" dirty="0"/>
              <a:t>Result</a:t>
            </a:r>
            <a:r>
              <a:rPr lang="en-AU" dirty="0" smtClean="0"/>
              <a:t>: </a:t>
            </a:r>
            <a:endParaRPr lang="en-AU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7552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Element ID allocation for 11ak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</a:t>
            </a:r>
            <a:r>
              <a:rPr lang="en-US" sz="2000" dirty="0"/>
              <a:t>to instruct ANA to assign </a:t>
            </a:r>
            <a:r>
              <a:rPr lang="en-US" sz="2000" dirty="0" smtClean="0"/>
              <a:t>a legacy </a:t>
            </a:r>
            <a:r>
              <a:rPr lang="en-US" sz="2000" dirty="0"/>
              <a:t>element ID </a:t>
            </a:r>
            <a:r>
              <a:rPr lang="en-US" sz="2000" dirty="0" smtClean="0"/>
              <a:t>for </a:t>
            </a:r>
            <a:r>
              <a:rPr lang="en-US" sz="2000" dirty="0"/>
              <a:t>the GLK Capabilities </a:t>
            </a:r>
            <a:r>
              <a:rPr lang="en-US" sz="2000" dirty="0" smtClean="0"/>
              <a:t>Information element. </a:t>
            </a:r>
          </a:p>
          <a:p>
            <a:endParaRPr lang="en-US" sz="2000" dirty="0"/>
          </a:p>
          <a:p>
            <a:pPr lvl="0"/>
            <a:r>
              <a:rPr lang="en-GB" sz="2000" dirty="0" smtClean="0"/>
              <a:t>Moved: Donald Eastlake</a:t>
            </a:r>
          </a:p>
          <a:p>
            <a:pPr lvl="0"/>
            <a:r>
              <a:rPr lang="en-GB" sz="2000" dirty="0" smtClean="0"/>
              <a:t>Seconded: </a:t>
            </a:r>
          </a:p>
          <a:p>
            <a:pPr lvl="0"/>
            <a:r>
              <a:rPr lang="en-GB" sz="2000" dirty="0" smtClean="0"/>
              <a:t>Result:  </a:t>
            </a:r>
          </a:p>
          <a:p>
            <a:pPr lvl="0"/>
            <a:endParaRPr lang="en-GB" sz="2000" dirty="0" smtClean="0"/>
          </a:p>
          <a:p>
            <a:pPr lvl="0"/>
            <a:r>
              <a:rPr lang="en-GB" sz="1800" dirty="0" smtClean="0"/>
              <a:t>TG result: Moved: Michael Fischer Seconded: Mark Hamilton Result: 4-0-0</a:t>
            </a:r>
          </a:p>
          <a:p>
            <a:pPr lvl="0"/>
            <a:endParaRPr lang="en-US" sz="1600" dirty="0" smtClean="0">
              <a:cs typeface="ＭＳ Ｐゴシック" charset="0"/>
            </a:endParaRPr>
          </a:p>
          <a:p>
            <a:pPr lvl="0"/>
            <a:r>
              <a:rPr lang="en-US" sz="1600" dirty="0" smtClean="0">
                <a:cs typeface="ＭＳ Ｐゴシック" charset="0"/>
              </a:rPr>
              <a:t>Per </a:t>
            </a:r>
            <a:r>
              <a:rPr lang="en-US" sz="1600" dirty="0">
                <a:cs typeface="ＭＳ Ｐゴシック" charset="0"/>
              </a:rPr>
              <a:t>9.1.3 of 802.11 OM</a:t>
            </a:r>
          </a:p>
          <a:p>
            <a:pPr lvl="1"/>
            <a:r>
              <a:rPr lang="en-GB" sz="1400" dirty="0"/>
              <a:t>An ANA request for a legacy Element ID shall be approved by WG motion. Legacy Element IDs are intended for elements in Beacon and Probe Request/Response frames, and current and future “beacon-like” frames. By default, requests for Element IDs are allocated from the Element ID Extension space. </a:t>
            </a: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8406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Recirculation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pPr lvl="0"/>
            <a:r>
              <a:rPr lang="en-US" dirty="0">
                <a:cs typeface="ＭＳ Ｐゴシック" charset="0"/>
              </a:rPr>
              <a:t>Motion: </a:t>
            </a:r>
            <a:r>
              <a:rPr lang="en-US" b="0" dirty="0"/>
              <a:t>Having approved comment resolutions for all of the comments received from LB227 on </a:t>
            </a:r>
            <a:r>
              <a:rPr lang="en-US" b="0" dirty="0" err="1"/>
              <a:t>TGak</a:t>
            </a:r>
            <a:r>
              <a:rPr lang="en-US" b="0" dirty="0"/>
              <a:t> Draft_D3.0 as contained in document 11-17/0025r9,</a:t>
            </a:r>
          </a:p>
          <a:p>
            <a:pPr lvl="1"/>
            <a:r>
              <a:rPr lang="en-US" dirty="0"/>
              <a:t>Instruct the editor to prepare Draft D4.0 incorporating these resolutions and,</a:t>
            </a:r>
          </a:p>
          <a:p>
            <a:pPr lvl="1"/>
            <a:r>
              <a:rPr lang="en-US" dirty="0"/>
              <a:t>Approve a 15 day Working Group Recirculation Ballot asking the question “Should </a:t>
            </a:r>
            <a:r>
              <a:rPr lang="en-US" dirty="0" err="1"/>
              <a:t>TGak</a:t>
            </a:r>
            <a:r>
              <a:rPr lang="en-US" dirty="0"/>
              <a:t> Draft_D4.0 be forwarded to Sponsor Ballot?”</a:t>
            </a:r>
          </a:p>
          <a:p>
            <a:r>
              <a:rPr lang="en-GB" dirty="0"/>
              <a:t>Moved by Donald Eastlake on behalf of </a:t>
            </a:r>
            <a:r>
              <a:rPr lang="en-US" dirty="0" err="1" smtClean="0"/>
              <a:t>TGak</a:t>
            </a:r>
            <a:endParaRPr lang="en-US" dirty="0" smtClean="0"/>
          </a:p>
          <a:p>
            <a:r>
              <a:rPr lang="en-US" dirty="0" smtClean="0"/>
              <a:t>Result: </a:t>
            </a:r>
          </a:p>
          <a:p>
            <a:endParaRPr lang="en-US" dirty="0"/>
          </a:p>
          <a:p>
            <a:pPr lvl="1"/>
            <a:r>
              <a:rPr lang="en-GB" dirty="0" smtClean="0"/>
              <a:t>TG </a:t>
            </a:r>
            <a:r>
              <a:rPr lang="en-GB" dirty="0"/>
              <a:t>vote: </a:t>
            </a:r>
            <a:r>
              <a:rPr lang="en-GB" dirty="0" smtClean="0"/>
              <a:t>Moved</a:t>
            </a:r>
            <a:r>
              <a:rPr lang="en-GB" dirty="0"/>
              <a:t>: Ganesh </a:t>
            </a:r>
            <a:r>
              <a:rPr lang="en-GB" dirty="0" err="1"/>
              <a:t>Venkatesan</a:t>
            </a:r>
            <a:r>
              <a:rPr lang="en-GB" dirty="0"/>
              <a:t>     Seconded: Mark Hamilton    Result: </a:t>
            </a:r>
            <a:r>
              <a:rPr lang="en-GB" dirty="0" smtClean="0"/>
              <a:t>3-0-0</a:t>
            </a:r>
          </a:p>
          <a:p>
            <a:endParaRPr lang="en-US" dirty="0">
              <a:cs typeface="ＭＳ Ｐゴシック" charset="0"/>
            </a:endParaRPr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7188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117279</TotalTime>
  <Words>1051</Words>
  <Application>Microsoft Office PowerPoint</Application>
  <PresentationFormat>On-screen Show (4:3)</PresentationFormat>
  <Paragraphs>241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Document</vt:lpstr>
      <vt:lpstr>802.11 March 2017 WG Motions</vt:lpstr>
      <vt:lpstr>Abstract</vt:lpstr>
      <vt:lpstr>Wednesday</vt:lpstr>
      <vt:lpstr>Response to Canada ISED consultation</vt:lpstr>
      <vt:lpstr>Approve Revision PAR comment responses</vt:lpstr>
      <vt:lpstr>LC Stakeholder Liaison Statement</vt:lpstr>
      <vt:lpstr>Legacy Element ID allocation for 11ak</vt:lpstr>
      <vt:lpstr>TGak Recirculation</vt:lpstr>
      <vt:lpstr>Friday</vt:lpstr>
      <vt:lpstr>PowerPoint Presentation</vt:lpstr>
      <vt:lpstr>TGba Vice-Chair Confirmation - 1</vt:lpstr>
      <vt:lpstr>TGba Vice-Chair Confirmation - 2</vt:lpstr>
      <vt:lpstr>Approve updates to 802.11 Operations Manual</vt:lpstr>
      <vt:lpstr>Friday/Telecon – EC Motions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March 2017 IEEE 802.11 WG motions</cp:keywords>
  <cp:lastModifiedBy>Dorothy Stanley</cp:lastModifiedBy>
  <cp:revision>2262</cp:revision>
  <cp:lastPrinted>1998-02-10T13:28:06Z</cp:lastPrinted>
  <dcterms:created xsi:type="dcterms:W3CDTF">1998-02-10T13:07:52Z</dcterms:created>
  <dcterms:modified xsi:type="dcterms:W3CDTF">2017-03-15T16:25:59Z</dcterms:modified>
</cp:coreProperties>
</file>