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10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86450" autoAdjust="0"/>
  </p:normalViewPr>
  <p:slideViewPr>
    <p:cSldViewPr>
      <p:cViewPr varScale="1">
        <p:scale>
          <a:sx n="79" d="100"/>
          <a:sy n="79" d="100"/>
        </p:scale>
        <p:origin x="182" y="7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802.11-17/0183r0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" name="TextBox 1"/>
          <p:cNvSpPr txBox="1"/>
          <p:nvPr userDrawn="1"/>
        </p:nvSpPr>
        <p:spPr>
          <a:xfrm>
            <a:off x="628391" y="332656"/>
            <a:ext cx="96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Jan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7/24-17-0002-02-0000-january-2017-meeting-presentation.pptx" TargetMode="External"/><Relationship Id="rId2" Type="http://schemas.openxmlformats.org/officeDocument/2006/relationships/hyperlink" Target="https://mentor.ieee.org/802.24/dcn/17/24-17-0001-01-0000-january-2017-agenda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36-01-IoTg-internet-of-things-iot-overview-white-paper-draft.pdf" TargetMode="External"/><Relationship Id="rId2" Type="http://schemas.openxmlformats.org/officeDocument/2006/relationships/hyperlink" Target="https://mentor.ieee.org/802.24/dcn/17/24-17-0004-01-sgtg-wireless-characteristics-matrix-update-2017.xls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7/24-17-0006-00-sgtg-tsn-utility-applications-white-paper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2017-01-19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068960"/>
            <a:ext cx="7772400" cy="33843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Internal / external coordination in matters related application of IEEE 802 standards for Smart Grid </a:t>
            </a:r>
          </a:p>
          <a:p>
            <a:pPr lvl="1"/>
            <a:r>
              <a:rPr lang="en-US" dirty="0"/>
              <a:t>802.24.1 TG meets at Plenaries and Wireless Interims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802.24.2 IoT Task Group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Internal / external coordination in matters related application of IEEE 802 standards for Internet of Things (IoT)</a:t>
            </a: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802.24.2 TG meets at Plenaries and all-802 Interims</a:t>
            </a:r>
          </a:p>
          <a:p>
            <a:r>
              <a:rPr lang="en-US" dirty="0"/>
              <a:t>Jan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24-17-0001r1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3"/>
              </a:rPr>
              <a:t>24-17-0002r2</a:t>
            </a:r>
            <a:endParaRPr lang="en-US" dirty="0"/>
          </a:p>
          <a:p>
            <a:r>
              <a:rPr lang="en-US" dirty="0"/>
              <a:t>Minutes			24-17-0003r0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 Vertical Applications TAG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/>
              <a:t>802.24.1 Smart Grid TG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dirty="0"/>
              <a:t>802.24.2 IoT TG</a:t>
            </a: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Activities – Jan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968552"/>
          </a:xfrm>
        </p:spPr>
        <p:txBody>
          <a:bodyPr>
            <a:normAutofit/>
          </a:bodyPr>
          <a:lstStyle/>
          <a:p>
            <a:r>
              <a:rPr lang="en-US" sz="2600" dirty="0"/>
              <a:t>Worked on updating SGIP PAP2 Wireless Matrix </a:t>
            </a:r>
            <a:r>
              <a:rPr lang="en-US" sz="2600" dirty="0">
                <a:hlinkClick r:id="rId2"/>
              </a:rPr>
              <a:t>24-17-0004r1</a:t>
            </a:r>
            <a:endParaRPr lang="en-US" sz="2600" dirty="0"/>
          </a:p>
          <a:p>
            <a:r>
              <a:rPr lang="en-US" sz="2800" dirty="0"/>
              <a:t>Reviewed and discussed draft of </a:t>
            </a:r>
            <a:r>
              <a:rPr lang="en-US" sz="2800" dirty="0" err="1"/>
              <a:t>IoT</a:t>
            </a:r>
            <a:r>
              <a:rPr lang="en-US" sz="2800" dirty="0"/>
              <a:t> White Paper </a:t>
            </a:r>
            <a:r>
              <a:rPr lang="en-US" sz="2800" dirty="0">
                <a:hlinkClick r:id="rId3"/>
              </a:rPr>
              <a:t>25-15-0036r1</a:t>
            </a:r>
            <a:endParaRPr lang="en-US" sz="2400" dirty="0"/>
          </a:p>
          <a:p>
            <a:r>
              <a:rPr lang="en-US" sz="2600" dirty="0"/>
              <a:t> Developed initial outline for TSN white paper on applications of IEEE 802 Time Sensitive Networking (TSN) for utilities. </a:t>
            </a:r>
            <a:r>
              <a:rPr lang="en-US" sz="2600" dirty="0">
                <a:hlinkClick r:id="rId4"/>
              </a:rPr>
              <a:t>24-17-0006r0</a:t>
            </a:r>
            <a:endParaRPr lang="en-US" sz="2600" dirty="0"/>
          </a:p>
          <a:p>
            <a:pPr lvl="1"/>
            <a:r>
              <a:rPr lang="en-US" sz="2200" dirty="0"/>
              <a:t>Joint Session with 802.1 TSN TG</a:t>
            </a:r>
          </a:p>
          <a:p>
            <a:pPr lvl="1"/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16744</TotalTime>
  <Words>161</Words>
  <Application>Microsoft Office PowerPoint</Application>
  <PresentationFormat>On-screen Show (4:3)</PresentationFormat>
  <Paragraphs>30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Activities – Jan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839</cp:revision>
  <cp:lastPrinted>1998-02-10T13:28:06Z</cp:lastPrinted>
  <dcterms:created xsi:type="dcterms:W3CDTF">2004-12-02T14:01:45Z</dcterms:created>
  <dcterms:modified xsi:type="dcterms:W3CDTF">2017-01-20T00:30:36Z</dcterms:modified>
</cp:coreProperties>
</file>