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406" r:id="rId3"/>
    <p:sldId id="410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08" autoAdjust="0"/>
    <p:restoredTop sz="86450" autoAdjust="0"/>
  </p:normalViewPr>
  <p:slideViewPr>
    <p:cSldViewPr>
      <p:cViewPr varScale="1">
        <p:scale>
          <a:sx n="79" d="100"/>
          <a:sy n="79" d="100"/>
        </p:scale>
        <p:origin x="182" y="7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Nov 2015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Nov 2015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/>
              <a:t>Nov 2015</a:t>
            </a:r>
            <a:endParaRPr lang="en-GB" dirty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/>
              <a:t>Tim Godfrey (EPRI)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802.11-17/0183r0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2068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" name="TextBox 1"/>
          <p:cNvSpPr txBox="1"/>
          <p:nvPr userDrawn="1"/>
        </p:nvSpPr>
        <p:spPr>
          <a:xfrm>
            <a:off x="628391" y="332656"/>
            <a:ext cx="9653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600" b="1" dirty="0"/>
              <a:t>Jan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7/24-17-0002-02-0000-january-2017-meeting-presentation.pptx" TargetMode="External"/><Relationship Id="rId2" Type="http://schemas.openxmlformats.org/officeDocument/2006/relationships/hyperlink" Target="https://mentor.ieee.org/802.24/dcn/17/24-17-0001-01-0000-january-2017-agenda.xls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5/24-15-0036-01-IoTg-internet-of-things-iot-overview-white-paper-draft.pdf" TargetMode="External"/><Relationship Id="rId2" Type="http://schemas.openxmlformats.org/officeDocument/2006/relationships/hyperlink" Target="https://mentor.ieee.org/802.24/dcn/17/24-17-0004-01-sgtg-wireless-characteristics-matrix-update-2017.xls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24/dcn/17/24-17-0006-00-sgtg-tsn-utility-applications-white-paper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6096"/>
            <a:ext cx="7772400" cy="1066800"/>
          </a:xfrm>
          <a:noFill/>
        </p:spPr>
        <p:txBody>
          <a:bodyPr/>
          <a:lstStyle/>
          <a:p>
            <a:r>
              <a:rPr lang="en-GB" dirty="0"/>
              <a:t>802.24 Vertical Applications </a:t>
            </a:r>
            <a:br>
              <a:rPr lang="en-GB" dirty="0"/>
            </a:br>
            <a:r>
              <a:rPr lang="en-GB" dirty="0"/>
              <a:t>Technical Advisory Group</a:t>
            </a:r>
            <a:br>
              <a:rPr lang="en-GB" dirty="0"/>
            </a:br>
            <a:r>
              <a:rPr lang="en-GB" dirty="0"/>
              <a:t>Liaison 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2017-01-19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Document" r:id="rId4" imgW="8152664" imgH="2297815" progId="Word.Document.8">
                  <p:embed/>
                </p:oleObj>
              </mc:Choice>
              <mc:Fallback>
                <p:oleObj name="Document" r:id="rId4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Author:</a:t>
            </a:r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Tim Godfrey, EPRI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2400" cy="57606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802.24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68960"/>
            <a:ext cx="7772400" cy="338437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802.24.1 Smart Grid Task Group</a:t>
            </a:r>
          </a:p>
          <a:p>
            <a:pPr lvl="1"/>
            <a:r>
              <a:rPr lang="en-US" dirty="0"/>
              <a:t>Internal / external coordination in matters related application of IEEE 802 standards for Smart Grid </a:t>
            </a:r>
          </a:p>
          <a:p>
            <a:pPr lvl="1"/>
            <a:r>
              <a:rPr lang="en-US" dirty="0"/>
              <a:t>802.24.1 TG meets at Plenaries and Wireless Interims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802.24.2 IoT Task Group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Internal / external coordination in matters related application of IEEE 802 standards for Internet of Things (IoT)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802.24.2 TG meets at Plenaries and all-802 Interims</a:t>
            </a:r>
          </a:p>
          <a:p>
            <a:r>
              <a:rPr lang="en-US" dirty="0"/>
              <a:t>Jan Agenda: 		</a:t>
            </a:r>
            <a:r>
              <a:rPr lang="en-US" dirty="0">
                <a:solidFill>
                  <a:srgbClr val="002060"/>
                </a:solidFill>
                <a:hlinkClick r:id="rId2"/>
              </a:rPr>
              <a:t>24-17-0001r1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/>
              <a:t>Closing Report 		</a:t>
            </a:r>
            <a:r>
              <a:rPr lang="en-US" dirty="0">
                <a:hlinkClick r:id="rId3"/>
              </a:rPr>
              <a:t>24-17-0002r2</a:t>
            </a:r>
            <a:endParaRPr lang="en-US" dirty="0"/>
          </a:p>
          <a:p>
            <a:r>
              <a:rPr lang="en-US" dirty="0"/>
              <a:t>Minutes			24-17-0003r0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2051720" y="1412776"/>
            <a:ext cx="518457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/>
              <a:t>802.24 Vertical Applications TAG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2758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/>
              <a:t>802.24.1 Smart Grid TG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8802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200" dirty="0"/>
              <a:t>802.24.2 IoT TG</a:t>
            </a:r>
          </a:p>
        </p:txBody>
      </p:sp>
      <p:cxnSp>
        <p:nvCxnSpPr>
          <p:cNvPr id="10" name="Elbow Connector 9"/>
          <p:cNvCxnSpPr>
            <a:stCxn id="4" idx="2"/>
            <a:endCxn id="7" idx="0"/>
          </p:cNvCxnSpPr>
          <p:nvPr/>
        </p:nvCxnSpPr>
        <p:spPr bwMode="auto">
          <a:xfrm rot="5400000">
            <a:off x="3455876" y="1160748"/>
            <a:ext cx="432048" cy="1944216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Elbow Connector 11"/>
          <p:cNvCxnSpPr>
            <a:stCxn id="4" idx="2"/>
            <a:endCxn id="8" idx="0"/>
          </p:cNvCxnSpPr>
          <p:nvPr/>
        </p:nvCxnSpPr>
        <p:spPr bwMode="auto">
          <a:xfrm rot="16200000" flipH="1">
            <a:off x="5436096" y="1124744"/>
            <a:ext cx="432048" cy="2016224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802.24 Activities – Jan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968552"/>
          </a:xfrm>
        </p:spPr>
        <p:txBody>
          <a:bodyPr>
            <a:normAutofit/>
          </a:bodyPr>
          <a:lstStyle/>
          <a:p>
            <a:r>
              <a:rPr lang="en-US" sz="2600" dirty="0"/>
              <a:t>Worked on updating SGIP PAP2 Wireless Matrix </a:t>
            </a:r>
            <a:r>
              <a:rPr lang="en-US" sz="2600" dirty="0">
                <a:hlinkClick r:id="rId2"/>
              </a:rPr>
              <a:t>24-17-0004r1</a:t>
            </a:r>
            <a:endParaRPr lang="en-US" sz="2600" dirty="0"/>
          </a:p>
          <a:p>
            <a:r>
              <a:rPr lang="en-US" sz="2800" dirty="0"/>
              <a:t>Reviewed and discussed draft of </a:t>
            </a:r>
            <a:r>
              <a:rPr lang="en-US" sz="2800" dirty="0" err="1"/>
              <a:t>IoT</a:t>
            </a:r>
            <a:r>
              <a:rPr lang="en-US" sz="2800" dirty="0"/>
              <a:t> White Paper </a:t>
            </a:r>
            <a:r>
              <a:rPr lang="en-US" sz="2800" dirty="0">
                <a:hlinkClick r:id="rId3"/>
              </a:rPr>
              <a:t>25-15-0036r1</a:t>
            </a:r>
            <a:endParaRPr lang="en-US" sz="2400" dirty="0"/>
          </a:p>
          <a:p>
            <a:r>
              <a:rPr lang="en-US" sz="2600" dirty="0"/>
              <a:t> Developed initial outline for TSN white paper on applications of IEEE 802 Time Sensitive Networking (TSN) for utilities. </a:t>
            </a:r>
            <a:r>
              <a:rPr lang="en-US" sz="2600" dirty="0">
                <a:hlinkClick r:id="rId4"/>
              </a:rPr>
              <a:t>24-17-0006r0</a:t>
            </a:r>
            <a:endParaRPr lang="en-US" sz="2600" dirty="0"/>
          </a:p>
          <a:p>
            <a:pPr lvl="1"/>
            <a:r>
              <a:rPr lang="en-US" sz="2200" dirty="0"/>
              <a:t>Joint Session with 802.1 TSN TG</a:t>
            </a:r>
          </a:p>
          <a:p>
            <a:pPr lvl="1"/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16744</TotalTime>
  <Words>161</Words>
  <Application>Microsoft Office PowerPoint</Application>
  <PresentationFormat>On-screen Show (4:3)</PresentationFormat>
  <Paragraphs>30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802.24 Vertical Applications  Technical Advisory Group Liaison Report</vt:lpstr>
      <vt:lpstr>802.24 Overview</vt:lpstr>
      <vt:lpstr>802.24 Activities – Jan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839</cp:revision>
  <cp:lastPrinted>1998-02-10T13:28:06Z</cp:lastPrinted>
  <dcterms:created xsi:type="dcterms:W3CDTF">2004-12-02T14:01:45Z</dcterms:created>
  <dcterms:modified xsi:type="dcterms:W3CDTF">2017-01-20T00:30:36Z</dcterms:modified>
</cp:coreProperties>
</file>