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60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>
      <p:cViewPr varScale="1">
        <p:scale>
          <a:sx n="97" d="100"/>
          <a:sy n="97" d="100"/>
        </p:scale>
        <p:origin x="-48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mr-IN" smtClean="0"/>
              <a:t>doc.: IEEE 802.11-17/0182r0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mr-IN" smtClean="0"/>
              <a:t>doc.: IEEE 802.11-17/0182r0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802.11-17/0182r0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802.11-17/0182r0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802.11-17/0182r0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3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802.11-17/0182r0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17/0182r0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err="1"/>
              <a:t>TGak</a:t>
            </a:r>
            <a:r>
              <a:rPr lang="en-US" sz="3600" dirty="0"/>
              <a:t> </a:t>
            </a:r>
            <a:r>
              <a:rPr lang="en-US" sz="3600" dirty="0" smtClean="0"/>
              <a:t>January Closing </a:t>
            </a:r>
            <a:r>
              <a:rPr lang="en-US" sz="3600" dirty="0"/>
              <a:t>Report 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005863"/>
              </p:ext>
            </p:extLst>
          </p:nvPr>
        </p:nvGraphicFramePr>
        <p:xfrm>
          <a:off x="508000" y="2459038"/>
          <a:ext cx="8156575" cy="213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4" imgW="8255000" imgH="2171700" progId="Word.Document.8">
                  <p:embed/>
                </p:oleObj>
              </mc:Choice>
              <mc:Fallback>
                <p:oleObj name="Document" r:id="rId4" imgW="8255000" imgH="21717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459038"/>
                        <a:ext cx="8156575" cy="213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79712" y="4725144"/>
            <a:ext cx="5112568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Abstract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Closing Report of the 802.11 </a:t>
            </a:r>
            <a:r>
              <a:rPr lang="en-US" sz="1800" dirty="0" err="1" smtClean="0">
                <a:solidFill>
                  <a:schemeClr val="tx1"/>
                </a:solidFill>
              </a:rPr>
              <a:t>TGak</a:t>
            </a:r>
            <a:r>
              <a:rPr lang="en-US" sz="1800" dirty="0" smtClean="0">
                <a:solidFill>
                  <a:schemeClr val="tx1"/>
                </a:solidFill>
              </a:rPr>
              <a:t> meeting </a:t>
            </a:r>
            <a:r>
              <a:rPr lang="en-US" sz="1800" dirty="0" smtClean="0">
                <a:solidFill>
                  <a:schemeClr val="tx1"/>
                </a:solidFill>
              </a:rPr>
              <a:t>January 2017 in Atlanta, Georgia.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TGak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</a:t>
            </a:r>
            <a:r>
              <a:rPr lang="en-GB" sz="2400" dirty="0"/>
              <a:t>entered the week with </a:t>
            </a:r>
            <a:r>
              <a:rPr lang="en-GB" sz="2400" dirty="0" smtClean="0"/>
              <a:t>the 57 comments </a:t>
            </a:r>
            <a:r>
              <a:rPr lang="en-GB" sz="2400" dirty="0"/>
              <a:t>from recirculation </a:t>
            </a:r>
            <a:r>
              <a:rPr lang="en-GB" sz="2400" dirty="0" smtClean="0"/>
              <a:t>LB227 </a:t>
            </a:r>
            <a:r>
              <a:rPr lang="en-GB" sz="2400" dirty="0"/>
              <a:t>unresolved. During the week, it resolved </a:t>
            </a:r>
            <a:r>
              <a:rPr lang="en-GB" sz="2400" dirty="0" smtClean="0"/>
              <a:t>49 of these comments.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Met jointly with 802.11 ARC </a:t>
            </a:r>
            <a:r>
              <a:rPr lang="en-GB" sz="2400" dirty="0" smtClean="0"/>
              <a:t>SC and 802.1 </a:t>
            </a:r>
            <a:r>
              <a:rPr lang="en-GB" sz="2400" dirty="0"/>
              <a:t>Thursday AM1.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An </a:t>
            </a:r>
            <a:r>
              <a:rPr lang="en-GB" sz="2400" dirty="0"/>
              <a:t>annotated agenda is in 11-16/</a:t>
            </a:r>
            <a:r>
              <a:rPr lang="en-GB" sz="2400" dirty="0" smtClean="0"/>
              <a:t>1586.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minutes will be in 11-16</a:t>
            </a:r>
            <a:r>
              <a:rPr lang="en-GB" sz="2400" dirty="0" smtClean="0"/>
              <a:t>/</a:t>
            </a:r>
            <a:r>
              <a:rPr lang="en-GB" sz="2400" dirty="0" smtClean="0"/>
              <a:t>469</a:t>
            </a:r>
            <a:r>
              <a:rPr lang="en-GB" sz="2400" dirty="0" smtClean="0"/>
              <a:t>.</a:t>
            </a:r>
            <a:endParaRPr lang="en-GB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72264" y="6475413"/>
            <a:ext cx="197007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3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TGak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10" y="1571612"/>
            <a:ext cx="7772400" cy="492922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Submissions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dirty="0" smtClean="0"/>
              <a:t>11</a:t>
            </a:r>
            <a:r>
              <a:rPr lang="en-US" dirty="0"/>
              <a:t>-17</a:t>
            </a:r>
            <a:r>
              <a:rPr lang="en-US" dirty="0" smtClean="0"/>
              <a:t>/0145, </a:t>
            </a:r>
            <a:r>
              <a:rPr lang="en-US" dirty="0"/>
              <a:t>Joseph Levy (</a:t>
            </a:r>
            <a:r>
              <a:rPr lang="en-US" dirty="0" err="1"/>
              <a:t>InterDigital</a:t>
            </a:r>
            <a:r>
              <a:rPr lang="en-US" dirty="0"/>
              <a:t>), “Letter Ballot 227 Comment Resolution for CID 1404, 1405, 1447, 1456”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dirty="0"/>
              <a:t>11-17</a:t>
            </a:r>
            <a:r>
              <a:rPr lang="en-US" dirty="0" smtClean="0"/>
              <a:t>/0151, </a:t>
            </a:r>
            <a:r>
              <a:rPr lang="en-US" dirty="0"/>
              <a:t>Ganesh </a:t>
            </a:r>
            <a:r>
              <a:rPr lang="en-US" dirty="0" err="1"/>
              <a:t>Venkatesan</a:t>
            </a:r>
            <a:r>
              <a:rPr lang="en-US" dirty="0"/>
              <a:t> (Intel), “LB 227 GLK-GCR related comment resolutions (relative to P802.11ak D3.0 and IEEE 802.11-2016)”</a:t>
            </a:r>
          </a:p>
          <a:p>
            <a:pPr marL="800100" lvl="1" indent="-342900">
              <a:lnSpc>
                <a:spcPct val="90000"/>
              </a:lnSpc>
              <a:buFont typeface="Arial"/>
              <a:buChar char="•"/>
            </a:pPr>
            <a:r>
              <a:rPr lang="en-US" dirty="0"/>
              <a:t>11-17</a:t>
            </a:r>
            <a:r>
              <a:rPr lang="en-US" dirty="0" smtClean="0"/>
              <a:t>/0136r2, </a:t>
            </a:r>
            <a:r>
              <a:rPr lang="en-US" dirty="0"/>
              <a:t>Mark Hamilton (Ruckus, Brocade</a:t>
            </a:r>
            <a:r>
              <a:rPr lang="en-US" dirty="0" smtClean="0"/>
              <a:t>), “Bridging </a:t>
            </a:r>
            <a:r>
              <a:rPr lang="en-US" dirty="0"/>
              <a:t>Architecture Considerations</a:t>
            </a:r>
            <a:r>
              <a:rPr lang="en-US" dirty="0"/>
              <a:t> </a:t>
            </a:r>
            <a:r>
              <a:rPr lang="en-US" dirty="0" smtClean="0"/>
              <a:t>”</a:t>
            </a:r>
            <a:endParaRPr lang="en-US" dirty="0"/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dirty="0"/>
              <a:t>11-17</a:t>
            </a:r>
            <a:r>
              <a:rPr lang="en-US" dirty="0" smtClean="0"/>
              <a:t>/0154, </a:t>
            </a:r>
            <a:r>
              <a:rPr lang="en-US" dirty="0"/>
              <a:t>Donald </a:t>
            </a:r>
            <a:r>
              <a:rPr lang="en-US" dirty="0" smtClean="0"/>
              <a:t>Eastlake (Huawei), “Disambiguating SYNRA”</a:t>
            </a: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4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TGak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1 ½ </a:t>
            </a:r>
            <a:r>
              <a:rPr lang="en-GB" sz="2400" dirty="0" smtClean="0"/>
              <a:t>hour </a:t>
            </a:r>
            <a:r>
              <a:rPr lang="en-GB" sz="2400" dirty="0" smtClean="0"/>
              <a:t>teleconferences </a:t>
            </a:r>
            <a:r>
              <a:rPr lang="en-US" sz="2400" dirty="0" smtClean="0"/>
              <a:t>through </a:t>
            </a:r>
            <a:r>
              <a:rPr lang="en-US" sz="2400" dirty="0"/>
              <a:t>the </a:t>
            </a:r>
            <a:r>
              <a:rPr lang="en-US" sz="2400" dirty="0" smtClean="0"/>
              <a:t>March 2017 </a:t>
            </a:r>
            <a:r>
              <a:rPr lang="en-US" sz="2400" dirty="0"/>
              <a:t>802.11 meeting on </a:t>
            </a:r>
            <a:r>
              <a:rPr lang="en-US" sz="2400" dirty="0" smtClean="0"/>
              <a:t>Mondays January 30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 smtClean="0"/>
              <a:t>February 13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and 27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at </a:t>
            </a:r>
            <a:r>
              <a:rPr lang="en-US" sz="2400" dirty="0"/>
              <a:t>10am Eastern US </a:t>
            </a:r>
            <a:r>
              <a:rPr lang="en-US" sz="2400"/>
              <a:t>Time</a:t>
            </a:r>
            <a:r>
              <a:rPr lang="en-US" sz="2400" smtClean="0"/>
              <a:t>.</a:t>
            </a:r>
            <a:endParaRPr lang="en-GB" sz="2400" dirty="0"/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March 2017 </a:t>
            </a:r>
            <a:r>
              <a:rPr lang="en-GB" sz="2800" dirty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Finish resolving comments from LB227.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Re-</a:t>
            </a:r>
            <a:r>
              <a:rPr lang="en-GB" sz="2400" dirty="0" err="1" smtClean="0"/>
              <a:t>ciruclation</a:t>
            </a:r>
            <a:r>
              <a:rPr lang="en-GB" sz="2400" dirty="0" smtClean="0"/>
              <a:t> LB on 11ak </a:t>
            </a:r>
            <a:r>
              <a:rPr lang="en-GB" sz="2400" dirty="0" smtClean="0"/>
              <a:t>D4.0</a:t>
            </a:r>
            <a:r>
              <a:rPr lang="en-GB" sz="2400" dirty="0" smtClean="0"/>
              <a:t>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Joint meeting with 802.11 ARC </a:t>
            </a:r>
            <a:r>
              <a:rPr lang="en-GB" sz="2400" dirty="0" smtClean="0"/>
              <a:t>SC.</a:t>
            </a:r>
            <a:endParaRPr lang="en-GB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55</TotalTime>
  <Words>356</Words>
  <Application>Microsoft Macintosh PowerPoint</Application>
  <PresentationFormat>On-screen Show (4:3)</PresentationFormat>
  <Paragraphs>53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TGak January Closing Report </vt:lpstr>
      <vt:lpstr>TGak Closing Report</vt:lpstr>
      <vt:lpstr>TGak Closing Report</vt:lpstr>
      <vt:lpstr>TGak Closing Report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Donald Eastlake</cp:lastModifiedBy>
  <cp:revision>10</cp:revision>
  <cp:lastPrinted>1601-01-01T00:00:00Z</cp:lastPrinted>
  <dcterms:created xsi:type="dcterms:W3CDTF">2014-04-14T10:59:07Z</dcterms:created>
  <dcterms:modified xsi:type="dcterms:W3CDTF">2017-01-19T23:37:09Z</dcterms:modified>
</cp:coreProperties>
</file>