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3" d="100"/>
          <a:sy n="83" d="100"/>
        </p:scale>
        <p:origin x="153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January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802.11-17/0172r0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88-01-0wng-agenda-for-wng-2017-01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146-00-0wng-wng-meeting-minutes-of-2017-january-atlanta-meeting.docx" TargetMode="External"/><Relationship Id="rId4" Type="http://schemas.openxmlformats.org/officeDocument/2006/relationships/hyperlink" Target="https://mentor.ieee.org/802.11/dcn/17/11-17-0129-03-0wng-issue-of-congested-primary-channel-in-802-11-wla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January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2017-01-20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61041"/>
              </p:ext>
            </p:extLst>
          </p:nvPr>
        </p:nvGraphicFramePr>
        <p:xfrm>
          <a:off x="711200" y="24511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511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January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January 2017 </a:t>
            </a:r>
            <a:r>
              <a:rPr lang="en-GB" altLang="en-US" sz="3200" dirty="0" smtClean="0"/>
              <a:t>in </a:t>
            </a:r>
            <a:r>
              <a:rPr lang="en-GB" altLang="en-US" sz="3200" dirty="0" smtClean="0"/>
              <a:t>Atlanta, Georgia</a:t>
            </a:r>
            <a:r>
              <a:rPr lang="en-GB" altLang="en-US" sz="3200" dirty="0" smtClean="0"/>
              <a:t> </a:t>
            </a:r>
            <a:r>
              <a:rPr lang="en-GB" altLang="en-US" sz="3200" dirty="0" smtClean="0"/>
              <a:t>(USA)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</a:t>
            </a:r>
            <a:r>
              <a:rPr lang="en-GB" sz="1200" b="0" dirty="0" smtClean="0"/>
              <a:t>(Qualcomm</a:t>
            </a:r>
            <a:r>
              <a:rPr lang="en-GB" sz="1200" b="0" dirty="0"/>
              <a:t>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02941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    </a:t>
            </a:r>
            <a:r>
              <a:rPr lang="en-US" altLang="en-US" sz="1400" b="0" dirty="0">
                <a:hlinkClick r:id="rId3"/>
              </a:rPr>
              <a:t>https://</a:t>
            </a:r>
            <a:r>
              <a:rPr lang="en-US" altLang="en-US" sz="1400" b="0" dirty="0" smtClean="0">
                <a:hlinkClick r:id="rId3"/>
              </a:rPr>
              <a:t>mentor.ieee.org/802.11/dcn/16/11-16-1588-01-0wng-agenda-for-wng-2017-01.ppt</a:t>
            </a:r>
            <a:r>
              <a:rPr lang="en-US" altLang="en-US" sz="1400" b="0" dirty="0" smtClean="0"/>
              <a:t>  </a:t>
            </a:r>
            <a:endParaRPr lang="en-US" altLang="en-US" sz="1400" b="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 smtClean="0"/>
              <a:t>Presentations at </a:t>
            </a:r>
            <a:r>
              <a:rPr lang="en-US" altLang="en-US" sz="2000" dirty="0" smtClean="0"/>
              <a:t>January</a:t>
            </a:r>
            <a:r>
              <a:rPr lang="en-US" altLang="en-US" sz="2000" dirty="0" smtClean="0"/>
              <a:t> 2017 </a:t>
            </a:r>
            <a:r>
              <a:rPr lang="en-US" altLang="en-US" sz="2000" dirty="0" smtClean="0"/>
              <a:t>meeting</a:t>
            </a:r>
            <a:endParaRPr lang="en-GB" altLang="en-US" sz="18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dirty="0"/>
              <a:t>“</a:t>
            </a:r>
            <a:r>
              <a:rPr lang="en-US" dirty="0"/>
              <a:t>Issue of 802.11 WLAN on Congested Primary Channel,” Kazuto Yano, Advanced Telecommunications Research Institute International (ATR)</a:t>
            </a:r>
            <a:endParaRPr lang="en-GB" altLang="en-US" dirty="0"/>
          </a:p>
          <a:p>
            <a:pPr marL="1543050" lvl="3" indent="-457200">
              <a:spcBef>
                <a:spcPts val="0"/>
              </a:spcBef>
            </a:pPr>
            <a:r>
              <a:rPr lang="en-GB" altLang="en-US" sz="1400" dirty="0">
                <a:solidFill>
                  <a:srgbClr val="000000"/>
                </a:solidFill>
                <a:hlinkClick r:id="rId4"/>
              </a:rPr>
              <a:t>https://</a:t>
            </a:r>
            <a:r>
              <a:rPr lang="en-GB" altLang="en-US" sz="1400" dirty="0" smtClean="0">
                <a:solidFill>
                  <a:srgbClr val="000000"/>
                </a:solidFill>
                <a:hlinkClick r:id="rId4"/>
              </a:rPr>
              <a:t>mentor.ieee.org/802.11/dcn/17/11-17-0129-03-0wng-issue-of-congested-primary-channel-in-802-11-wlan.pptx</a:t>
            </a:r>
            <a:r>
              <a:rPr lang="en-GB" altLang="en-US" sz="1400" dirty="0" smtClean="0">
                <a:solidFill>
                  <a:srgbClr val="000000"/>
                </a:solidFill>
              </a:rPr>
              <a:t> </a:t>
            </a:r>
            <a:endParaRPr lang="en-GB" altLang="en-US" sz="1400" dirty="0" smtClean="0">
              <a:solidFill>
                <a:srgbClr val="000000"/>
              </a:solidFill>
            </a:endParaRPr>
          </a:p>
          <a:p>
            <a:pPr marL="1200150" lvl="2" indent="-457200">
              <a:spcBef>
                <a:spcPts val="0"/>
              </a:spcBef>
            </a:pPr>
            <a:r>
              <a:rPr lang="en-GB" altLang="en-US" dirty="0" smtClean="0">
                <a:solidFill>
                  <a:srgbClr val="000000"/>
                </a:solidFill>
              </a:rPr>
              <a:t>Straw poll:</a:t>
            </a:r>
            <a:endParaRPr lang="en-US" altLang="en-US" sz="1400" dirty="0" smtClean="0">
              <a:solidFill>
                <a:srgbClr val="000000"/>
              </a:solidFill>
            </a:endParaRPr>
          </a:p>
          <a:p>
            <a:pPr marL="1543050" lvl="3" indent="-457200">
              <a:spcBef>
                <a:spcPts val="0"/>
              </a:spcBef>
            </a:pPr>
            <a:r>
              <a:rPr lang="en-US" altLang="en-US" sz="1400" dirty="0">
                <a:solidFill>
                  <a:srgbClr val="000000"/>
                </a:solidFill>
              </a:rPr>
              <a:t>Do you think that IEEE 802.11 wireless LAN should have a new way to overcome the situation that the primary channel is heavily congested?</a:t>
            </a:r>
          </a:p>
          <a:p>
            <a:pPr marL="1543050" lvl="3" indent="-457200">
              <a:spcBef>
                <a:spcPts val="0"/>
              </a:spcBef>
            </a:pPr>
            <a:r>
              <a:rPr lang="en-US" altLang="en-US" sz="1400" dirty="0" smtClean="0">
                <a:solidFill>
                  <a:srgbClr val="000000"/>
                </a:solidFill>
              </a:rPr>
              <a:t>Voting</a:t>
            </a:r>
            <a:r>
              <a:rPr lang="en-US" altLang="en-US" sz="1400" dirty="0">
                <a:solidFill>
                  <a:srgbClr val="000000"/>
                </a:solidFill>
              </a:rPr>
              <a:t>: 3 yes / 5 no / 54 abstain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 smtClean="0"/>
              <a:t>Minutes</a:t>
            </a:r>
            <a:endParaRPr lang="en-GB" altLang="en-US" sz="2000" dirty="0"/>
          </a:p>
          <a:p>
            <a:pPr lvl="1">
              <a:spcBef>
                <a:spcPts val="0"/>
              </a:spcBef>
            </a:pPr>
            <a:r>
              <a:rPr lang="en-GB" altLang="en-US" sz="1600" dirty="0" smtClean="0"/>
              <a:t> </a:t>
            </a:r>
            <a:r>
              <a:rPr lang="en-GB" altLang="en-US" sz="1600" dirty="0">
                <a:hlinkClick r:id="rId5"/>
              </a:rPr>
              <a:t>https://</a:t>
            </a:r>
            <a:r>
              <a:rPr lang="en-GB" altLang="en-US" sz="1600" dirty="0" smtClean="0">
                <a:hlinkClick r:id="rId5"/>
              </a:rPr>
              <a:t>mentor.ieee.org/802.11/dcn/17/11-17-0146-00-0wng-wng-meeting-minutes-of-2017-january-atlanta-meeting.docx</a:t>
            </a:r>
            <a:r>
              <a:rPr lang="en-GB" altLang="en-US" sz="1600" dirty="0" smtClean="0"/>
              <a:t> </a:t>
            </a:r>
            <a:endParaRPr lang="en-GB" altLang="en-US" sz="1600" dirty="0"/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</a:t>
            </a:r>
            <a:r>
              <a:rPr lang="en-GB" altLang="ko-KR" sz="2000" dirty="0" smtClean="0">
                <a:ea typeface="Gulim" pitchFamily="34" charset="-127"/>
              </a:rPr>
              <a:t>March 2017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200" dirty="0" smtClean="0"/>
              <a:t>No motions, no conference calls</a:t>
            </a:r>
            <a:endParaRPr lang="en-US" altLang="en-US" sz="22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13401</TotalTime>
  <Words>104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Lansford, Jim</cp:lastModifiedBy>
  <cp:revision>764</cp:revision>
  <cp:lastPrinted>1998-02-10T13:28:06Z</cp:lastPrinted>
  <dcterms:created xsi:type="dcterms:W3CDTF">2004-12-02T14:01:45Z</dcterms:created>
  <dcterms:modified xsi:type="dcterms:W3CDTF">2017-01-19T17:02:53Z</dcterms:modified>
</cp:coreProperties>
</file>