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346" r:id="rId3"/>
    <p:sldId id="347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61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98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802.11-17/0170r0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Jan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152-00-0000-minutes-of-the-tuesday-pded-ad-hoc-meeting.docx" TargetMode="External"/><Relationship Id="rId2" Type="http://schemas.openxmlformats.org/officeDocument/2006/relationships/hyperlink" Target="https://mentor.ieee.org/802.11/dcn/16/11-16-1602-02-0000-ieee-802-11-pded-ad-hoc-agenda-for-jan-2017-in-atlanta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162-00-0000-minutes-of-the-wednesday-pded-ad-hoc-meeting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PDED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d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oc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Atlanta in Jan 2017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 Jan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i="1" dirty="0" smtClean="0"/>
              <a:t>IEEE 802.11 PDED ad hoc </a:t>
            </a:r>
            <a:r>
              <a:rPr lang="en-AU" dirty="0" smtClean="0"/>
              <a:t>achieved its goals in Atlanta in Jan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AU" dirty="0" smtClean="0"/>
              <a:t>IEEE 802.11 PDED achievements in Atlanta in Jan 2017</a:t>
            </a:r>
            <a:br>
              <a:rPr lang="en-AU" dirty="0" smtClean="0"/>
            </a:br>
            <a:r>
              <a:rPr lang="en-AU" dirty="0" smtClean="0"/>
              <a:t>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, draft/unapproved minutes on </a:t>
            </a:r>
            <a:r>
              <a:rPr lang="en-AU" dirty="0" smtClean="0">
                <a:hlinkClick r:id="rId3"/>
              </a:rPr>
              <a:t>Tuesday</a:t>
            </a:r>
            <a:r>
              <a:rPr lang="en-AU" dirty="0" smtClean="0"/>
              <a:t> &amp; </a:t>
            </a:r>
            <a:r>
              <a:rPr lang="en-AU" dirty="0" smtClean="0">
                <a:hlinkClick r:id="rId4"/>
              </a:rPr>
              <a:t>Wednesday</a:t>
            </a:r>
            <a:r>
              <a:rPr lang="en-AU" dirty="0" smtClean="0"/>
              <a:t> )</a:t>
            </a:r>
          </a:p>
          <a:p>
            <a:pPr lvl="1"/>
            <a:r>
              <a:rPr lang="en-AU" dirty="0" smtClean="0"/>
              <a:t>Reviewed LS from 3GPP RAN1 related to ED issue</a:t>
            </a:r>
          </a:p>
          <a:p>
            <a:pPr lvl="2"/>
            <a:r>
              <a:rPr lang="en-AU" dirty="0" smtClean="0"/>
              <a:t>Agreement that little benefit in continuing discussion with RAN1 at this time</a:t>
            </a:r>
          </a:p>
          <a:p>
            <a:pPr lvl="2"/>
            <a:r>
              <a:rPr lang="en-AU" dirty="0" smtClean="0"/>
              <a:t>Will decide in Vancouver whether to:</a:t>
            </a:r>
          </a:p>
          <a:p>
            <a:pPr lvl="3"/>
            <a:r>
              <a:rPr lang="en-AU" dirty="0" smtClean="0"/>
              <a:t>Send no further LS’s to RAN1</a:t>
            </a:r>
          </a:p>
          <a:p>
            <a:pPr lvl="3"/>
            <a:r>
              <a:rPr lang="en-AU" dirty="0" smtClean="0"/>
              <a:t>Send a final LS to RAN1 that “agrees to disagree”</a:t>
            </a:r>
            <a:endParaRPr lang="en-AU" dirty="0" smtClean="0"/>
          </a:p>
          <a:p>
            <a:pPr lvl="1"/>
            <a:r>
              <a:rPr lang="en-AU" dirty="0" smtClean="0"/>
              <a:t>Heard further simulation results relevant to ED issue</a:t>
            </a:r>
          </a:p>
          <a:p>
            <a:pPr lvl="2"/>
            <a:r>
              <a:rPr lang="en-AU" dirty="0" smtClean="0"/>
              <a:t>Authors agreed to refine and clarify for Vancouver</a:t>
            </a:r>
          </a:p>
          <a:p>
            <a:pPr lvl="1"/>
            <a:r>
              <a:rPr lang="en-AU" dirty="0" smtClean="0"/>
              <a:t>Discussed  the threat to 802.11ax if exception for 802.11ac in EN 301 893 is not extended to 802.11ax</a:t>
            </a:r>
          </a:p>
          <a:p>
            <a:pPr lvl="2"/>
            <a:r>
              <a:rPr lang="en-AU" dirty="0" smtClean="0"/>
              <a:t>Key observation is that a case can be made that an exception is “technology neutral” (this is important in European regulations)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PDED ad hoc </a:t>
            </a:r>
            <a:r>
              <a:rPr lang="en-AU" dirty="0" smtClean="0"/>
              <a:t>wants to continue its work until at least the Vancouver meeting in Mar 2017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i="1" dirty="0" smtClean="0"/>
              <a:t>IEEE 802.11 PDED ad hoc </a:t>
            </a:r>
            <a:r>
              <a:rPr lang="en-AU" dirty="0" smtClean="0"/>
              <a:t>have plans for work until at least March 2017</a:t>
            </a:r>
          </a:p>
          <a:p>
            <a:pPr lvl="2"/>
            <a:r>
              <a:rPr lang="en-AU" dirty="0" smtClean="0"/>
              <a:t>Use e-mail reflector for discussions and to encourage work</a:t>
            </a:r>
          </a:p>
          <a:p>
            <a:pPr lvl="3"/>
            <a:r>
              <a:rPr lang="en-AU" dirty="0" smtClean="0"/>
              <a:t>Draft LS to RAN1 will be discussed </a:t>
            </a:r>
            <a:r>
              <a:rPr lang="en-AU" smtClean="0"/>
              <a:t>by e-mail</a:t>
            </a:r>
            <a:endParaRPr lang="en-AU" dirty="0" smtClean="0"/>
          </a:p>
          <a:p>
            <a:pPr lvl="2"/>
            <a:r>
              <a:rPr lang="en-AU" dirty="0" smtClean="0"/>
              <a:t>Hold one or more teleconferences as required</a:t>
            </a:r>
          </a:p>
          <a:p>
            <a:pPr lvl="3"/>
            <a:r>
              <a:rPr lang="en-AU" dirty="0" smtClean="0"/>
              <a:t>Will be called with 10 days notice</a:t>
            </a:r>
          </a:p>
          <a:p>
            <a:pPr lvl="2"/>
            <a:r>
              <a:rPr lang="en-AU" dirty="0" smtClean="0"/>
              <a:t>Hold two sessions in Vancouver</a:t>
            </a:r>
          </a:p>
          <a:p>
            <a:pPr lvl="3"/>
            <a:r>
              <a:rPr lang="en-AU" dirty="0" smtClean="0"/>
              <a:t>Approve LS on ED issue to RAN1 (or decide not to send LS)</a:t>
            </a:r>
          </a:p>
          <a:p>
            <a:pPr lvl="3"/>
            <a:r>
              <a:rPr lang="en-AU" dirty="0" smtClean="0"/>
              <a:t>Hear further simulation results related to ED issue</a:t>
            </a:r>
          </a:p>
          <a:p>
            <a:pPr lvl="3"/>
            <a:r>
              <a:rPr lang="en-AU" dirty="0" smtClean="0"/>
              <a:t>Refine plans for how to address ED rules in EN 301 893</a:t>
            </a:r>
            <a:r>
              <a:rPr lang="en-AU" dirty="0" smtClean="0"/>
              <a:t> </a:t>
            </a:r>
          </a:p>
          <a:p>
            <a:pPr lvl="1"/>
            <a:r>
              <a:rPr lang="en-AU" dirty="0"/>
              <a:t>The 802.11 WG Chair is requested to authorise the continuation of the </a:t>
            </a:r>
            <a:r>
              <a:rPr lang="en-AU" i="1" dirty="0"/>
              <a:t>IEEE 802.11 PDED ad hoc </a:t>
            </a:r>
            <a:r>
              <a:rPr lang="en-AU" dirty="0"/>
              <a:t>in Vancouver</a:t>
            </a:r>
          </a:p>
          <a:p>
            <a:pPr lvl="3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204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IEEE 802.11 PDED ad hoc closing report in Atlanta in Jan 2017</vt:lpstr>
      <vt:lpstr>IEEE 802.11 PDED ad hoc achieved its goals in Atlanta in Jan 2017</vt:lpstr>
      <vt:lpstr>IEEE 802.11 PDED ad hoc wants to continue its work until at least the Vancouver meeting in Mar 2017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2017-01-19T14:41:29Z</dcterms:modified>
</cp:coreProperties>
</file>