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289" r:id="rId3"/>
    <p:sldId id="291" r:id="rId4"/>
    <p:sldId id="290" r:id="rId5"/>
    <p:sldId id="292" r:id="rId6"/>
    <p:sldId id="293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9687" y="6475413"/>
            <a:ext cx="119423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Holcomb,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9687" y="6475413"/>
            <a:ext cx="11942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Holcomb, Itron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5" y="332601"/>
            <a:ext cx="35138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802.11-17/0159r00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to 802.11 Mid-Week Liaison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2860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>
                <a:latin typeface="Times New Roman" charset="0"/>
              </a:rPr>
              <a:t>Date:</a:t>
            </a:r>
            <a:r>
              <a:rPr lang="en-US" sz="2000" b="0" kern="0" dirty="0">
                <a:latin typeface="Times New Roman" charset="0"/>
              </a:rPr>
              <a:t> 2017-January-18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060604"/>
              </p:ext>
            </p:extLst>
          </p:nvPr>
        </p:nvGraphicFramePr>
        <p:xfrm>
          <a:off x="495300" y="3140075"/>
          <a:ext cx="7832725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Document" r:id="rId3" imgW="8381750" imgH="2521899" progId="Word.Document.8">
                  <p:embed/>
                </p:oleObj>
              </mc:Choice>
              <mc:Fallback>
                <p:oleObj name="Document" r:id="rId3" imgW="8381750" imgH="2521899" progId="Word.Document.8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40075"/>
                        <a:ext cx="7832725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060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>
                <a:latin typeface="Times New Roman" charset="0"/>
              </a:rPr>
              <a:t>RR-TAG Points Discussed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dirty="0"/>
              <a:t>ETSI BRAN and ERM TG11 updates</a:t>
            </a:r>
          </a:p>
          <a:p>
            <a:pPr lvl="1"/>
            <a:r>
              <a:rPr lang="en-US" altLang="en-US" sz="1600" dirty="0"/>
              <a:t>Including standards needed by </a:t>
            </a:r>
            <a:r>
              <a:rPr lang="en-US" altLang="en-US" sz="1600" dirty="0" err="1"/>
              <a:t>WiFi</a:t>
            </a:r>
            <a:r>
              <a:rPr lang="en-US" altLang="en-US" sz="1600" dirty="0"/>
              <a:t> equipment </a:t>
            </a:r>
          </a:p>
          <a:p>
            <a:endParaRPr lang="en-US" altLang="en-US" sz="1800" dirty="0"/>
          </a:p>
          <a:p>
            <a:r>
              <a:rPr lang="en-US" altLang="en-US" sz="1800" dirty="0"/>
              <a:t>CEPT CPG PT-D meeting report</a:t>
            </a:r>
          </a:p>
          <a:p>
            <a:pPr lvl="1"/>
            <a:r>
              <a:rPr lang="en-US" altLang="en-US" sz="1600" dirty="0"/>
              <a:t>Preparing for the WRC-19</a:t>
            </a:r>
          </a:p>
          <a:p>
            <a:pPr lvl="1"/>
            <a:endParaRPr lang="en-US" altLang="en-US" sz="1600" dirty="0"/>
          </a:p>
          <a:p>
            <a:r>
              <a:rPr lang="en-US" altLang="en-US" sz="1800" dirty="0"/>
              <a:t>EU Radio Equipment Directive Status</a:t>
            </a:r>
          </a:p>
          <a:p>
            <a:pPr lvl="1"/>
            <a:r>
              <a:rPr lang="en-US" altLang="en-US" sz="1600" dirty="0"/>
              <a:t>Tracking standards needed for equipment to meet the RED. </a:t>
            </a:r>
          </a:p>
          <a:p>
            <a:pPr marL="457200" lvl="1" indent="0">
              <a:buNone/>
            </a:pPr>
            <a:endParaRPr lang="en-US" altLang="en-US" sz="1600" dirty="0"/>
          </a:p>
          <a:p>
            <a:r>
              <a:rPr lang="en-US" altLang="en-US" sz="1800" dirty="0"/>
              <a:t>Developing IEEE 802 positions for WRC-19 agenda items </a:t>
            </a:r>
            <a:endParaRPr lang="en-US" altLang="en-US" sz="14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79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>
                <a:latin typeface="Times New Roman" charset="0"/>
              </a:rPr>
              <a:t>RR-TAG ITU Liaisons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47700" y="16002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dirty="0"/>
              <a:t>11 new ITU liaisons uploaded to 802.18 mentor</a:t>
            </a:r>
          </a:p>
          <a:p>
            <a:pPr lvl="1"/>
            <a:r>
              <a:rPr lang="en-US" altLang="en-US" sz="1600" dirty="0"/>
              <a:t>Looking at the different working groups to review and provide contributions as appropriate. </a:t>
            </a:r>
          </a:p>
          <a:p>
            <a:pPr lvl="1"/>
            <a:r>
              <a:rPr lang="en-US" altLang="en-US" sz="1600" dirty="0"/>
              <a:t>A couple of the 11 Liaisons that maybe of interest to 802.11, with the 802.18 DCN: </a:t>
            </a:r>
          </a:p>
          <a:p>
            <a:endParaRPr lang="en-US" sz="1400" dirty="0"/>
          </a:p>
          <a:p>
            <a:r>
              <a:rPr lang="en-US" sz="1800" dirty="0"/>
              <a:t>IEEE 802.11:</a:t>
            </a:r>
          </a:p>
          <a:p>
            <a:r>
              <a:rPr lang="en-US" sz="1600" dirty="0"/>
              <a:t>18-17-0010-00, “Multiple Gigabit Wireless Systems”, ITU-R WP5A is requesting data in support of a revision of Recommendation ITU-R M.2003, which provides the general characteristics and radio interface standards for Multiple Gigabit Wireless Systems in frequencies around 60 GHz.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r>
              <a:rPr lang="en-US" sz="1800" dirty="0"/>
              <a:t>IEEE 802.11 &amp; 802.15:</a:t>
            </a:r>
          </a:p>
          <a:p>
            <a:r>
              <a:rPr lang="en-US" sz="1600" dirty="0"/>
              <a:t>18-17-0015-00, “CHARACTERISTICS FOR USE OF VISIBLE LIGHT* FOR BROADBAND COMMUNICATIONS”, ITU-R WP 1A started development of a working document towards a preliminary draft new Report ITU-R SM.[VISIBLE-LIGHT] under Question ITU-R 238/1.</a:t>
            </a:r>
          </a:p>
          <a:p>
            <a:pPr lvl="1"/>
            <a:endParaRPr lang="en-US" altLang="en-US" sz="1600" dirty="0"/>
          </a:p>
          <a:p>
            <a:endParaRPr lang="en-US" altLang="en-US" sz="18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8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>
                <a:latin typeface="Times New Roman" charset="0"/>
              </a:rPr>
              <a:t>RR-TAG AM1 Thursday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 err="1"/>
              <a:t>Ofcom</a:t>
            </a:r>
            <a:r>
              <a:rPr lang="en-US" altLang="en-US" dirty="0"/>
              <a:t> status report and discussion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Any Other business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5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>
                <a:latin typeface="Times New Roman" charset="0"/>
              </a:rPr>
              <a:t>Back up slide, the other 9 ITU liaisons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47700" y="10668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200" dirty="0"/>
          </a:p>
          <a:p>
            <a:r>
              <a:rPr lang="en-US" sz="1400" dirty="0"/>
              <a:t>IEEE 802.15:</a:t>
            </a:r>
          </a:p>
          <a:p>
            <a:r>
              <a:rPr lang="en-US" sz="1400" dirty="0"/>
              <a:t>18-17-0007-00, “Technical and operational characteristics and implementation of railway radiocommunication systems between train and trackside (RSTT) associated with work on WRC-19 agenda item 1.11”, Ongoing efforts of ITU-R WP5A regarding RSTT, also called Positive Train Control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18-17-0012-01, “Preliminary information on land mobile service applications associated with work on WRC-19 agenda item 1.15”, ITU-R WP 5A continues to developed a working document towards a preliminary draft new Report ITU-R M.[300GHZ_MS_CHAR] on technical and operational characteristics of the land mobile service applications operating in the frequency range 275 - 450 GHz</a:t>
            </a:r>
          </a:p>
          <a:p>
            <a:r>
              <a:rPr lang="en-US" sz="1400" dirty="0"/>
              <a:t> </a:t>
            </a:r>
          </a:p>
          <a:p>
            <a:r>
              <a:rPr lang="en-US" sz="1400" dirty="0"/>
              <a:t>18-17-0016-00, “Preliminary information on fixed service applications associated with work on WRC-19 agenda item 1.15”,</a:t>
            </a:r>
          </a:p>
          <a:p>
            <a:r>
              <a:rPr lang="en-US" sz="1400" dirty="0"/>
              <a:t>ITU-R WP 5C continued to develop its working document towards a preliminary draft new Report ITU-R M.[300GHZ_FS_CHAR] on technical and operational characteristics and applications of the fixed service applications operating in the frequency range 275 450 GHz.</a:t>
            </a:r>
          </a:p>
          <a:p>
            <a:r>
              <a:rPr lang="en-US" sz="1400" dirty="0"/>
              <a:t>  </a:t>
            </a:r>
          </a:p>
          <a:p>
            <a:r>
              <a:rPr lang="en-US" sz="1400" dirty="0"/>
              <a:t>IEEE 802.24:</a:t>
            </a:r>
          </a:p>
          <a:p>
            <a:r>
              <a:rPr lang="en-US" sz="1400" dirty="0"/>
              <a:t>18-17-0018-00, “PRELIMINARY DRAFT REVISION OF REPORT ITU-R SM.2351-1 ON SMART GRID UTILITY MANAGEMENT SYSTEMS”, ITU-R WP1A has begun a revision of SM.2351-1, which was influenced by IEEE802, to incorporate 3GPP contributions.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1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>
                <a:latin typeface="Times New Roman" charset="0"/>
              </a:rPr>
              <a:t>Back up slide, the other 9 ITU liaisons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6913" y="1600200"/>
            <a:ext cx="7924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Maybe not of interest to IEEE 802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100" dirty="0"/>
              <a:t>18-17-0008-01,  “Technical and operational characteristics of digital land mobile radios for specific use”, ITU-R WP5A is developing a report on the technical and operational characteristics of digital private land mobile radios systems that provide capabilities (DPLMR).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11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100" dirty="0"/>
              <a:t>18-17-0009-00, “Operational requirements and technical characteristics of systems in the land mobile service excluding IMT in the frequency band 51.4-52.4 GHz and adjacent or nearby bands”, ITU-R WP5A is requesting data as there are currently no ITU-R Recommendations or Reports that include such characteristics for the frequency ranges of interest.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11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100" dirty="0"/>
              <a:t>18-17-0011-00, “Request for Information on Machine Type Communications (MTC) in the land mobile service”, ITU-R WP5A is requesting this data in response to a request from ITU-R WP5D (IMT) for information on these type of systems.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11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100" dirty="0"/>
              <a:t>18-17-0013-01, “Characteristics of terrestrial IMT systems for frequency sharing / interference analysis in the frequency range between 24.25 GHz and 86 GHz”, ITU-R WP5D (IMT) is requesting data on technology-related parameters related to technologies operating in that band.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11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100" dirty="0"/>
              <a:t>18-17-0014-00, “Candidate frequency ranges and related information for Wireless Power Transmission (WPT) impact studies”, ITU-R WP 1A is tasked with liaising technical and operational information to WP 1B so that WP 1B may develop impact studies. (Note: That in a WP1A meeting in 2016 IEEE Japan proposed using 2450 MHz for WPT. Since it is a license exempt band they may have not listed it in this document.)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9553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36412</TotalTime>
  <Words>282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Times New Roman</vt:lpstr>
      <vt:lpstr>802-11-Submission</vt:lpstr>
      <vt:lpstr>Document</vt:lpstr>
      <vt:lpstr>RR-TAG (802.18) to 802.11 Mid-Week Liaison</vt:lpstr>
      <vt:lpstr>RR-TAG Points Discussed</vt:lpstr>
      <vt:lpstr>RR-TAG ITU Liaisons</vt:lpstr>
      <vt:lpstr>RR-TAG AM1 Thursday</vt:lpstr>
      <vt:lpstr>Back up slide, the other 9 ITU liaisons</vt:lpstr>
      <vt:lpstr>Back up slide, the other 9 ITU liaisons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Holcomb, Jay</cp:lastModifiedBy>
  <cp:revision>1246</cp:revision>
  <cp:lastPrinted>1998-02-10T13:28:06Z</cp:lastPrinted>
  <dcterms:created xsi:type="dcterms:W3CDTF">2009-04-21T18:18:19Z</dcterms:created>
  <dcterms:modified xsi:type="dcterms:W3CDTF">2017-01-18T15:28:45Z</dcterms:modified>
</cp:coreProperties>
</file>