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87" r:id="rId2"/>
    <p:sldId id="288" r:id="rId3"/>
    <p:sldId id="296" r:id="rId4"/>
    <p:sldId id="297" r:id="rId5"/>
    <p:sldId id="298" r:id="rId6"/>
    <p:sldId id="299" r:id="rId7"/>
    <p:sldId id="294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2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9E7A96D-6A3B-074F-8AD3-5F2A15B3B9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866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75051E7-749F-5342-A121-8D9C9907C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17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49687" y="6475413"/>
            <a:ext cx="119423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Holcomb, Itron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7EAB99-7448-5041-9D18-454FF4C5CB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362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January 2017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49687" y="6475413"/>
            <a:ext cx="11942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Holcomb, Itron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BC3CE68-761C-454E-A940-B47C26548D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>
                <a:ea typeface="+mn-ea"/>
              </a:rPr>
              <a:t>doc.: IEEE 802.11-17/0153r00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6326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>
                <a:ea typeface="+mn-ea"/>
              </a:rPr>
              <a:t>Liaison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46105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Holcomb, Itron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07EAB99-7448-5041-9D18-454FF4C5CB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dirty="0">
                <a:latin typeface="Times New Roman" charset="0"/>
              </a:rPr>
              <a:t>RR-TAG (802.18) to 802.11 Liaison Report</a:t>
            </a: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685800" y="228600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kern="0">
                <a:latin typeface="Times New Roman" charset="0"/>
              </a:rPr>
              <a:t>Date:</a:t>
            </a:r>
            <a:r>
              <a:rPr lang="en-US" sz="2000" b="0" kern="0">
                <a:latin typeface="Times New Roman" charset="0"/>
              </a:rPr>
              <a:t> 2017-January-20</a:t>
            </a:r>
            <a:endParaRPr lang="en-US" sz="2000" b="0" kern="0" dirty="0">
              <a:latin typeface="Times New Roman" charset="0"/>
            </a:endParaRP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9060604"/>
              </p:ext>
            </p:extLst>
          </p:nvPr>
        </p:nvGraphicFramePr>
        <p:xfrm>
          <a:off x="495300" y="3140075"/>
          <a:ext cx="7832725" cy="235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9" name="Document" r:id="rId3" imgW="8381750" imgH="2521899" progId="Word.Document.8">
                  <p:embed/>
                </p:oleObj>
              </mc:Choice>
              <mc:Fallback>
                <p:oleObj name="Document" r:id="rId3" imgW="8381750" imgH="2521899" progId="Word.Document.8">
                  <p:embed/>
                  <p:pic>
                    <p:nvPicPr>
                      <p:cNvPr id="1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3140075"/>
                        <a:ext cx="7832725" cy="2357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006027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Holcomb, Itron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07EAB99-7448-5041-9D18-454FF4C5CB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sz="2800">
                <a:latin typeface="Times New Roman" charset="0"/>
              </a:rPr>
              <a:t>Overview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b="0" dirty="0">
                <a:latin typeface="Times New Roman" charset="0"/>
              </a:rPr>
              <a:t>This document summarizes the activities of the IEEE 802.18 Radio Regulatory Technical Advisory Group (RR-TAG) during the IEEE 802 Interim in January 2017 in Atlanta, GA USA.</a:t>
            </a:r>
          </a:p>
        </p:txBody>
      </p:sp>
    </p:spTree>
    <p:extLst>
      <p:ext uri="{BB962C8B-B14F-4D97-AF65-F5344CB8AC3E}">
        <p14:creationId xmlns:p14="http://schemas.microsoft.com/office/powerpoint/2010/main" val="2576649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Holcomb, Itron,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471100"/>
            <a:ext cx="7772400" cy="1066800"/>
          </a:xfrm>
        </p:spPr>
        <p:txBody>
          <a:bodyPr/>
          <a:lstStyle/>
          <a:p>
            <a:r>
              <a:rPr lang="en-GB" dirty="0"/>
              <a:t>Items Reviewed/Discussed in the RR-TAG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3" y="1600200"/>
            <a:ext cx="8077200" cy="4114800"/>
          </a:xfrm>
        </p:spPr>
        <p:txBody>
          <a:bodyPr/>
          <a:lstStyle/>
          <a:p>
            <a:r>
              <a:rPr lang="en-US" altLang="en-US" sz="1800" dirty="0"/>
              <a:t>ETSI BRAN and ERM TG11 updates</a:t>
            </a:r>
          </a:p>
          <a:p>
            <a:pPr lvl="1"/>
            <a:r>
              <a:rPr lang="en-US" altLang="en-US" sz="1400" dirty="0"/>
              <a:t>Tracking standards needed for equipment to meet the RED. </a:t>
            </a:r>
          </a:p>
          <a:p>
            <a:endParaRPr lang="en-US" altLang="en-US" sz="1800" dirty="0"/>
          </a:p>
          <a:p>
            <a:r>
              <a:rPr lang="en-US" altLang="en-US" sz="1800" dirty="0"/>
              <a:t>CEPT CPG PT-D meeting report</a:t>
            </a:r>
          </a:p>
          <a:p>
            <a:pPr lvl="1"/>
            <a:r>
              <a:rPr lang="en-US" altLang="en-US" sz="1600" dirty="0"/>
              <a:t>Preparing for the WRC-19</a:t>
            </a:r>
          </a:p>
          <a:p>
            <a:pPr lvl="1"/>
            <a:endParaRPr lang="en-US" altLang="en-US" sz="1600" dirty="0"/>
          </a:p>
          <a:p>
            <a:r>
              <a:rPr lang="en-US" altLang="en-US" sz="1800" dirty="0"/>
              <a:t>EU Radio Equipment Directive Status</a:t>
            </a:r>
          </a:p>
          <a:p>
            <a:pPr lvl="1"/>
            <a:r>
              <a:rPr lang="en-US" altLang="en-US" sz="1600" dirty="0"/>
              <a:t>Better news, in past couple weeks the EU Commission has a plan so there will be a 5GHz standard, with note, with the complying with the RED happens in June. </a:t>
            </a:r>
          </a:p>
          <a:p>
            <a:pPr marL="457200" lvl="1" indent="0">
              <a:buNone/>
            </a:pPr>
            <a:endParaRPr lang="en-US" altLang="en-US" sz="1600" dirty="0"/>
          </a:p>
          <a:p>
            <a:r>
              <a:rPr lang="en-US" altLang="en-US" sz="1800" dirty="0"/>
              <a:t>Developing IEEE 802 positions for WRC-19 agenda items </a:t>
            </a:r>
          </a:p>
          <a:p>
            <a:endParaRPr lang="en-US" altLang="en-US" sz="1800" dirty="0"/>
          </a:p>
          <a:p>
            <a:r>
              <a:rPr lang="en-US" altLang="en-US" sz="1800" dirty="0"/>
              <a:t>ACMA consultations, decided not to respond</a:t>
            </a:r>
          </a:p>
          <a:p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4158764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Holcomb, Itron,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457200"/>
          </a:xfrm>
        </p:spPr>
        <p:txBody>
          <a:bodyPr/>
          <a:lstStyle/>
          <a:p>
            <a:r>
              <a:rPr lang="en-US" altLang="en-US" dirty="0"/>
              <a:t>ITU liaisons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3902" y="1066800"/>
            <a:ext cx="8231497" cy="4495800"/>
          </a:xfrm>
        </p:spPr>
        <p:txBody>
          <a:bodyPr/>
          <a:lstStyle/>
          <a:p>
            <a:r>
              <a:rPr lang="en-US" altLang="en-US" sz="1800" dirty="0"/>
              <a:t>11 new ITU liaisons uploaded to 802.18 mentor</a:t>
            </a:r>
          </a:p>
          <a:p>
            <a:pPr lvl="1"/>
            <a:r>
              <a:rPr lang="en-US" altLang="en-US" sz="1600" dirty="0"/>
              <a:t>Looking at the different working groups to review and provide contributions. </a:t>
            </a:r>
          </a:p>
          <a:p>
            <a:pPr lvl="1"/>
            <a:r>
              <a:rPr lang="en-US" altLang="en-US" sz="1600" dirty="0"/>
              <a:t>A couple of the 11 Liaisons that maybe of interest to 802.11, with the 802.18 DCN: </a:t>
            </a:r>
          </a:p>
          <a:p>
            <a:pPr marL="457200" lvl="1" indent="0">
              <a:buNone/>
            </a:pPr>
            <a:endParaRPr lang="en-US" altLang="en-US" dirty="0"/>
          </a:p>
          <a:p>
            <a:r>
              <a:rPr lang="en-US" sz="1800" dirty="0"/>
              <a:t>IEEE 802.11 &amp; 802.15:</a:t>
            </a:r>
          </a:p>
          <a:p>
            <a:r>
              <a:rPr lang="en-US" sz="1400" dirty="0"/>
              <a:t>18-17-0010-00, “Multiple Gigabit Wireless Systems”, ITU-R WP5A is requesting data in support of a revision of Recommendation ITU-R M.2003, which provides the general characteristics and radio interface standards for Multiple Gigabit Wireless Systems in frequencies around 60 GHz. </a:t>
            </a:r>
            <a:endParaRPr lang="en-US" sz="1400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sz="1400" dirty="0"/>
              <a:t>         (due 15May17)</a:t>
            </a:r>
          </a:p>
          <a:p>
            <a:endParaRPr lang="en-US" sz="1400" dirty="0"/>
          </a:p>
          <a:p>
            <a:r>
              <a:rPr lang="en-US" sz="1400" dirty="0"/>
              <a:t>18-17-0015-00, “CHARACTERISTICS FOR USE OF VISIBLE LIGHT* FOR BROADBAND COMMUNICATIONS”, ITU-R WP 1A started development of a working document towards a preliminary draft new Report ITU-R SM.[VISIBLE-LIGHT] under Question ITU-R 238/1.</a:t>
            </a:r>
          </a:p>
          <a:p>
            <a:pPr marL="0" indent="0">
              <a:buNone/>
            </a:pPr>
            <a:r>
              <a:rPr lang="en-US" sz="1600" dirty="0"/>
              <a:t>       (due 06Jun17)</a:t>
            </a:r>
          </a:p>
          <a:p>
            <a:endParaRPr lang="en-US" sz="1600" dirty="0"/>
          </a:p>
          <a:p>
            <a:r>
              <a:rPr lang="en-US" sz="1800" dirty="0"/>
              <a:t>IEEE 802</a:t>
            </a:r>
          </a:p>
          <a:p>
            <a:r>
              <a:rPr lang="en-US" sz="1400" dirty="0"/>
              <a:t>18-17-0018-00, “PRELIMINARY DRAFT REVISION OF REPORT ITU-R SM.2351-1 ON SMART GRID UTILITY MANAGEMENT SYSTEMS”, ITU-R WP1A has begun a revision of SM.2351-1, which was influenced by IEEE802, to incorporate 3GPP contributions.</a:t>
            </a:r>
          </a:p>
          <a:p>
            <a:pPr marL="0" indent="0">
              <a:buNone/>
            </a:pPr>
            <a:r>
              <a:rPr lang="en-US" sz="1400" dirty="0"/>
              <a:t>        (due-30apr17)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314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Holcomb, Itron,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1066800"/>
          </a:xfrm>
        </p:spPr>
        <p:txBody>
          <a:bodyPr/>
          <a:lstStyle/>
          <a:p>
            <a:r>
              <a:rPr lang="en-GB" dirty="0"/>
              <a:t>Other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/>
              <a:t>No Ad Hoc meetings needed this week.</a:t>
            </a:r>
          </a:p>
          <a:p>
            <a:r>
              <a:rPr lang="en-US" dirty="0"/>
              <a:t>Status from </a:t>
            </a:r>
            <a:r>
              <a:rPr lang="en-US" dirty="0" err="1"/>
              <a:t>Ofcomm</a:t>
            </a:r>
            <a:endParaRPr lang="en-US" dirty="0"/>
          </a:p>
          <a:p>
            <a:pPr lvl="1"/>
            <a:r>
              <a:rPr lang="en-US" dirty="0"/>
              <a:t> ETSI</a:t>
            </a:r>
          </a:p>
          <a:p>
            <a:pPr lvl="1"/>
            <a:r>
              <a:rPr lang="en-US" dirty="0"/>
              <a:t> CEPT CPG PT-D</a:t>
            </a:r>
          </a:p>
          <a:p>
            <a:pPr lvl="1"/>
            <a:r>
              <a:rPr lang="en-US" dirty="0"/>
              <a:t> ITU-R WP5A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r>
              <a:rPr lang="en-US" dirty="0"/>
              <a:t>Documents approved: </a:t>
            </a:r>
          </a:p>
          <a:p>
            <a:pPr lvl="1"/>
            <a:r>
              <a:rPr lang="en-US" dirty="0"/>
              <a:t>Minutes for San Antonio plenary 18-17/0017r00 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073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Holcomb, Itron,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1066800"/>
          </a:xfrm>
        </p:spPr>
        <p:txBody>
          <a:bodyPr/>
          <a:lstStyle/>
          <a:p>
            <a:r>
              <a:rPr lang="en-GB" dirty="0"/>
              <a:t>Next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3" y="1981200"/>
            <a:ext cx="7772400" cy="4114800"/>
          </a:xfrm>
        </p:spPr>
        <p:txBody>
          <a:bodyPr/>
          <a:lstStyle/>
          <a:p>
            <a:r>
              <a:rPr lang="en-US" altLang="en-US" dirty="0"/>
              <a:t>Continue on IEEE 802 position paper for WRC-19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Build up a regulatory calendar, e.g. RED, WRC-19, etc.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r>
              <a:rPr lang="en-US" dirty="0"/>
              <a:t>Monitor / support ITU liaisons </a:t>
            </a:r>
          </a:p>
          <a:p>
            <a:endParaRPr lang="en-US" dirty="0"/>
          </a:p>
          <a:p>
            <a:r>
              <a:rPr lang="en-US" dirty="0"/>
              <a:t>Stay on top of the ETSI standard updates for the RED</a:t>
            </a:r>
          </a:p>
        </p:txBody>
      </p:sp>
    </p:spTree>
    <p:extLst>
      <p:ext uri="{BB962C8B-B14F-4D97-AF65-F5344CB8AC3E}">
        <p14:creationId xmlns:p14="http://schemas.microsoft.com/office/powerpoint/2010/main" val="3398255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Holcomb, Itron,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1066800"/>
          </a:xfrm>
        </p:spPr>
        <p:txBody>
          <a:bodyPr/>
          <a:lstStyle/>
          <a:p>
            <a:r>
              <a:rPr lang="en-GB" dirty="0"/>
              <a:t>802.18 Meeting Close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3" y="1524000"/>
            <a:ext cx="7772400" cy="4114800"/>
          </a:xfrm>
        </p:spPr>
        <p:txBody>
          <a:bodyPr/>
          <a:lstStyle/>
          <a:p>
            <a:pPr marL="457200" lvl="1" indent="0">
              <a:buNone/>
            </a:pPr>
            <a:endParaRPr lang="en-US" sz="1400" dirty="0"/>
          </a:p>
          <a:p>
            <a:r>
              <a:rPr lang="en-US" sz="2000" dirty="0"/>
              <a:t>The RR-TAG adjourned in AM1 on Thursday. </a:t>
            </a:r>
          </a:p>
          <a:p>
            <a:endParaRPr lang="en-US" sz="2000" b="0" dirty="0"/>
          </a:p>
          <a:p>
            <a:r>
              <a:rPr lang="en-US" sz="2000" dirty="0"/>
              <a:t>Will hold weekly, as needed, teleconferences, 14:30 ET Thursdays.</a:t>
            </a:r>
          </a:p>
          <a:p>
            <a:pPr lvl="1"/>
            <a:r>
              <a:rPr lang="en-US" dirty="0"/>
              <a:t>Scheduled through 04 May 17.  </a:t>
            </a:r>
          </a:p>
          <a:p>
            <a:pPr lvl="1"/>
            <a:r>
              <a:rPr lang="en-US" dirty="0"/>
              <a:t>Next teleconference planed for 02 Feb 17 </a:t>
            </a:r>
          </a:p>
          <a:p>
            <a:pPr lvl="1"/>
            <a:r>
              <a:rPr lang="en-US" dirty="0"/>
              <a:t>All notices are sent through the 802.18 list server reflector. </a:t>
            </a:r>
          </a:p>
          <a:p>
            <a:endParaRPr lang="en-US" sz="2000" b="0" dirty="0"/>
          </a:p>
          <a:p>
            <a:pPr algn="just"/>
            <a:r>
              <a:rPr lang="en-US" sz="2000" dirty="0"/>
              <a:t>The next face to face meeting of the 802.18 TAG will be the </a:t>
            </a:r>
            <a:r>
              <a:rPr lang="en-GB" sz="2000" dirty="0"/>
              <a:t>Plenary 17 – 19 March 2017 at the </a:t>
            </a:r>
            <a:r>
              <a:rPr lang="en-US" sz="2000" dirty="0"/>
              <a:t>Hyatt Regency in Vancouver, BC, Canada</a:t>
            </a:r>
          </a:p>
        </p:txBody>
      </p:sp>
    </p:spTree>
    <p:extLst>
      <p:ext uri="{BB962C8B-B14F-4D97-AF65-F5344CB8AC3E}">
        <p14:creationId xmlns:p14="http://schemas.microsoft.com/office/powerpoint/2010/main" val="425964711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36372</TotalTime>
  <Words>538</Words>
  <Application>Microsoft Office PowerPoint</Application>
  <PresentationFormat>On-screen Show (4:3)</PresentationFormat>
  <Paragraphs>83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ＭＳ Ｐゴシック</vt:lpstr>
      <vt:lpstr>Arial</vt:lpstr>
      <vt:lpstr>Times New Roman</vt:lpstr>
      <vt:lpstr>802-11-Submission</vt:lpstr>
      <vt:lpstr>Document</vt:lpstr>
      <vt:lpstr>RR-TAG (802.18) to 802.11 Liaison Report</vt:lpstr>
      <vt:lpstr>Overview</vt:lpstr>
      <vt:lpstr>Items Reviewed/Discussed in the RR-TAG</vt:lpstr>
      <vt:lpstr>ITU liaisons</vt:lpstr>
      <vt:lpstr>Other</vt:lpstr>
      <vt:lpstr>Next</vt:lpstr>
      <vt:lpstr>802.18 Meeting Close</vt:lpstr>
    </vt:vector>
  </TitlesOfParts>
  <Company>Research In Motion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Holcomb, Jay</cp:lastModifiedBy>
  <cp:revision>1240</cp:revision>
  <cp:lastPrinted>1998-02-10T13:28:06Z</cp:lastPrinted>
  <dcterms:created xsi:type="dcterms:W3CDTF">2009-04-21T18:18:19Z</dcterms:created>
  <dcterms:modified xsi:type="dcterms:W3CDTF">2017-01-19T16:48:09Z</dcterms:modified>
</cp:coreProperties>
</file>