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8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802.11-17/0149r1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802.11-17/0149r1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078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00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802.11-17/0149r2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EDMG-CEF Extension for SC MIMO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486847"/>
              </p:ext>
            </p:extLst>
          </p:nvPr>
        </p:nvGraphicFramePr>
        <p:xfrm>
          <a:off x="657225" y="2854325"/>
          <a:ext cx="8007350" cy="266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4" imgW="8225183" imgH="2742525" progId="Word.Document.8">
                  <p:embed/>
                </p:oleObj>
              </mc:Choice>
              <mc:Fallback>
                <p:oleObj name="Document" r:id="rId4" imgW="8225183" imgH="274252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2854325"/>
                        <a:ext cx="8007350" cy="2665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01001" y="23350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This presentation proposes an extension of EDMG-CEF design for SC MIMO currently defined in the SFD, [1].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proposed extension allows accurate channel estimation in time domain for the number of spatial streams NSS greater than 2.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Currently Defined EDMG-CEF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105000"/>
          </a:xfrm>
        </p:spPr>
        <p:txBody>
          <a:bodyPr/>
          <a:lstStyle/>
          <a:p>
            <a:pPr algn="just"/>
            <a:r>
              <a:rPr lang="en-US" sz="2000" dirty="0" smtClean="0"/>
              <a:t>Current EDMG-CEF design: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Allows channel estimation up to 8 spatial streams;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It is composed of multiple repetitions of </a:t>
            </a:r>
            <a:r>
              <a:rPr lang="en-US" sz="1600" dirty="0" err="1" smtClean="0"/>
              <a:t>CEi</a:t>
            </a:r>
            <a:r>
              <a:rPr lang="en-US" sz="1600" dirty="0" smtClean="0"/>
              <a:t> subfields:</a:t>
            </a:r>
          </a:p>
          <a:p>
            <a:pPr lvl="2" algn="just"/>
            <a:r>
              <a:rPr lang="en-US" sz="1400" dirty="0" err="1" smtClean="0"/>
              <a:t>CEi</a:t>
            </a:r>
            <a:r>
              <a:rPr lang="en-US" sz="1400" dirty="0" smtClean="0"/>
              <a:t> = {Gu</a:t>
            </a:r>
            <a:r>
              <a:rPr lang="en-US" sz="1400" baseline="30000" dirty="0" smtClean="0"/>
              <a:t>i</a:t>
            </a:r>
            <a:r>
              <a:rPr lang="en-US" sz="1400" baseline="-25000" dirty="0" smtClean="0"/>
              <a:t>4N</a:t>
            </a:r>
            <a:r>
              <a:rPr lang="en-US" sz="1400" dirty="0" smtClean="0"/>
              <a:t>, Gv</a:t>
            </a:r>
            <a:r>
              <a:rPr lang="en-US" sz="1400" baseline="30000" dirty="0" smtClean="0"/>
              <a:t>i</a:t>
            </a:r>
            <a:r>
              <a:rPr lang="en-US" sz="1400" baseline="-25000" dirty="0" smtClean="0"/>
              <a:t>4N</a:t>
            </a:r>
            <a:r>
              <a:rPr lang="en-US" sz="1400" dirty="0" smtClean="0"/>
              <a:t>, -</a:t>
            </a:r>
            <a:r>
              <a:rPr lang="en-US" sz="1400" dirty="0" err="1" smtClean="0"/>
              <a:t>Gb</a:t>
            </a:r>
            <a:r>
              <a:rPr lang="en-US" sz="1400" baseline="30000" dirty="0" err="1" smtClean="0"/>
              <a:t>i</a:t>
            </a:r>
            <a:r>
              <a:rPr lang="en-US" sz="1400" baseline="-25000" dirty="0" err="1" smtClean="0"/>
              <a:t>N</a:t>
            </a:r>
            <a:r>
              <a:rPr lang="en-US" sz="1400" dirty="0" smtClean="0"/>
              <a:t>}, stream index </a:t>
            </a:r>
            <a:r>
              <a:rPr lang="en-US" sz="1400" dirty="0" err="1" smtClean="0"/>
              <a:t>i</a:t>
            </a:r>
            <a:r>
              <a:rPr lang="en-US" sz="1400" dirty="0" smtClean="0"/>
              <a:t> = 1:8;</a:t>
            </a:r>
          </a:p>
          <a:p>
            <a:pPr lvl="2" algn="just"/>
            <a:r>
              <a:rPr lang="en-US" sz="1400" dirty="0" smtClean="0"/>
              <a:t>Gu</a:t>
            </a:r>
            <a:r>
              <a:rPr lang="en-US" sz="1400" baseline="30000" dirty="0" smtClean="0"/>
              <a:t>i</a:t>
            </a:r>
            <a:r>
              <a:rPr lang="en-US" sz="1400" baseline="-25000" dirty="0" smtClean="0"/>
              <a:t>4N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smtClean="0"/>
              <a:t>{-</a:t>
            </a:r>
            <a:r>
              <a:rPr lang="en-US" sz="1400" dirty="0" err="1"/>
              <a:t>Gb</a:t>
            </a:r>
            <a:r>
              <a:rPr lang="en-US" sz="1400" baseline="30000" dirty="0" err="1"/>
              <a:t>i</a:t>
            </a:r>
            <a:r>
              <a:rPr lang="en-US" sz="1400" baseline="-25000" dirty="0" err="1"/>
              <a:t>N</a:t>
            </a:r>
            <a:r>
              <a:rPr lang="en-US" sz="1400" dirty="0"/>
              <a:t> </a:t>
            </a:r>
            <a:r>
              <a:rPr lang="ru-RU" sz="1400" dirty="0" smtClean="0"/>
              <a:t>-</a:t>
            </a:r>
            <a:r>
              <a:rPr lang="en-US" sz="1400" dirty="0" err="1" smtClean="0"/>
              <a:t>Ga</a:t>
            </a:r>
            <a:r>
              <a:rPr lang="en-US" sz="1400" baseline="30000" dirty="0" err="1" smtClean="0"/>
              <a:t>i</a:t>
            </a:r>
            <a:r>
              <a:rPr lang="en-US" sz="1400" baseline="-25000" dirty="0" err="1" smtClean="0"/>
              <a:t>N</a:t>
            </a:r>
            <a:r>
              <a:rPr lang="en-US" sz="1400" dirty="0" smtClean="0"/>
              <a:t> </a:t>
            </a:r>
            <a:r>
              <a:rPr lang="en-US" sz="1400" dirty="0" err="1"/>
              <a:t>Gb</a:t>
            </a:r>
            <a:r>
              <a:rPr lang="en-US" sz="1400" baseline="30000" dirty="0" err="1"/>
              <a:t>i</a:t>
            </a:r>
            <a:r>
              <a:rPr lang="en-US" sz="1400" baseline="-25000" dirty="0" err="1"/>
              <a:t>N</a:t>
            </a:r>
            <a:r>
              <a:rPr lang="en-US" sz="1400" dirty="0"/>
              <a:t> </a:t>
            </a:r>
            <a:r>
              <a:rPr lang="ru-RU" sz="1400" dirty="0" smtClean="0"/>
              <a:t>-</a:t>
            </a:r>
            <a:r>
              <a:rPr lang="en-US" sz="1400" dirty="0" err="1" smtClean="0"/>
              <a:t>Ga</a:t>
            </a:r>
            <a:r>
              <a:rPr lang="en-US" sz="1400" baseline="30000" dirty="0" err="1" smtClean="0"/>
              <a:t>i</a:t>
            </a:r>
            <a:r>
              <a:rPr lang="en-US" sz="1400" baseline="-25000" dirty="0" err="1" smtClean="0"/>
              <a:t>N</a:t>
            </a:r>
            <a:r>
              <a:rPr lang="en-US" sz="1400" dirty="0"/>
              <a:t>};</a:t>
            </a:r>
            <a:endParaRPr lang="en-US" sz="1400" dirty="0" smtClean="0"/>
          </a:p>
          <a:p>
            <a:pPr lvl="2" algn="just"/>
            <a:r>
              <a:rPr lang="en-US" sz="1400" dirty="0" smtClean="0"/>
              <a:t>Gv</a:t>
            </a:r>
            <a:r>
              <a:rPr lang="en-US" sz="1400" baseline="30000" dirty="0" smtClean="0"/>
              <a:t>i</a:t>
            </a:r>
            <a:r>
              <a:rPr lang="en-US" sz="1400" baseline="-25000" dirty="0" smtClean="0"/>
              <a:t>4N</a:t>
            </a:r>
            <a:r>
              <a:rPr lang="en-US" sz="1400" dirty="0" smtClean="0"/>
              <a:t> </a:t>
            </a:r>
            <a:r>
              <a:rPr lang="en-US" sz="1400" dirty="0"/>
              <a:t>= {-</a:t>
            </a:r>
            <a:r>
              <a:rPr lang="en-US" sz="1400" dirty="0" err="1"/>
              <a:t>Gb</a:t>
            </a:r>
            <a:r>
              <a:rPr lang="en-US" sz="1400" baseline="30000" dirty="0" err="1"/>
              <a:t>i</a:t>
            </a:r>
            <a:r>
              <a:rPr lang="en-US" sz="1400" baseline="-25000" dirty="0" err="1"/>
              <a:t>N</a:t>
            </a:r>
            <a:r>
              <a:rPr lang="en-US" sz="1400" dirty="0"/>
              <a:t> </a:t>
            </a:r>
            <a:r>
              <a:rPr lang="en-US" sz="1400" dirty="0" err="1"/>
              <a:t>Ga</a:t>
            </a:r>
            <a:r>
              <a:rPr lang="en-US" sz="1400" baseline="30000" dirty="0" err="1"/>
              <a:t>i</a:t>
            </a:r>
            <a:r>
              <a:rPr lang="en-US" sz="1400" baseline="-25000" dirty="0" err="1"/>
              <a:t>N</a:t>
            </a:r>
            <a:r>
              <a:rPr lang="en-US" sz="1400" dirty="0"/>
              <a:t> </a:t>
            </a:r>
            <a:r>
              <a:rPr lang="ru-RU" sz="1400" dirty="0" smtClean="0"/>
              <a:t>-</a:t>
            </a:r>
            <a:r>
              <a:rPr lang="en-US" sz="1400" dirty="0" err="1" smtClean="0"/>
              <a:t>Gb</a:t>
            </a:r>
            <a:r>
              <a:rPr lang="en-US" sz="1400" baseline="30000" dirty="0" err="1" smtClean="0"/>
              <a:t>i</a:t>
            </a:r>
            <a:r>
              <a:rPr lang="en-US" sz="1400" baseline="-25000" dirty="0" err="1" smtClean="0"/>
              <a:t>N</a:t>
            </a:r>
            <a:r>
              <a:rPr lang="en-US" sz="1400" dirty="0" smtClean="0"/>
              <a:t> </a:t>
            </a:r>
            <a:r>
              <a:rPr lang="ru-RU" sz="1400" dirty="0" smtClean="0"/>
              <a:t>-</a:t>
            </a:r>
            <a:r>
              <a:rPr lang="en-US" sz="1400" dirty="0" err="1" smtClean="0"/>
              <a:t>Ga</a:t>
            </a:r>
            <a:r>
              <a:rPr lang="en-US" sz="1400" baseline="30000" dirty="0" err="1" smtClean="0"/>
              <a:t>i</a:t>
            </a:r>
            <a:r>
              <a:rPr lang="en-US" sz="1400" baseline="-25000" dirty="0" err="1" smtClean="0"/>
              <a:t>N</a:t>
            </a:r>
            <a:r>
              <a:rPr lang="en-US" sz="1400" dirty="0" smtClean="0"/>
              <a:t>};</a:t>
            </a:r>
            <a:endParaRPr lang="ru-RU" sz="1400" dirty="0" smtClean="0"/>
          </a:p>
          <a:p>
            <a:pPr lvl="2" algn="just"/>
            <a:r>
              <a:rPr lang="en-US" sz="1400" dirty="0" smtClean="0"/>
              <a:t>Sequence length: N = 128, 256, 384, 512;</a:t>
            </a:r>
            <a:endParaRPr lang="en-US" sz="1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3777" y="3319994"/>
            <a:ext cx="4202719" cy="3061334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3568" y="4086200"/>
            <a:ext cx="4150209" cy="2223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sz="1600" kern="0" dirty="0" smtClean="0"/>
              <a:t>The signs of the subfields </a:t>
            </a:r>
            <a:r>
              <a:rPr lang="en-US" sz="1600" kern="0" dirty="0" err="1" smtClean="0"/>
              <a:t>CEi</a:t>
            </a:r>
            <a:r>
              <a:rPr lang="en-US" sz="1600" kern="0" dirty="0" smtClean="0"/>
              <a:t> are selected in accordance with orthogonal matrix P definition:</a:t>
            </a:r>
          </a:p>
          <a:p>
            <a:pPr lvl="1" algn="just"/>
            <a:r>
              <a:rPr lang="en-US" sz="1600" kern="0" dirty="0" smtClean="0"/>
              <a:t>P = [+1 +1 +1 +1</a:t>
            </a:r>
          </a:p>
          <a:p>
            <a:pPr lvl="1" algn="just"/>
            <a:r>
              <a:rPr lang="en-US" sz="1600" kern="0" dirty="0"/>
              <a:t> </a:t>
            </a:r>
            <a:r>
              <a:rPr lang="en-US" sz="1600" kern="0" dirty="0" smtClean="0"/>
              <a:t>       +1 -1 +1 -1</a:t>
            </a:r>
          </a:p>
          <a:p>
            <a:pPr lvl="1" algn="just"/>
            <a:r>
              <a:rPr lang="en-US" sz="1600" kern="0" dirty="0" smtClean="0"/>
              <a:t>        +1 +1 -1 -1</a:t>
            </a:r>
          </a:p>
          <a:p>
            <a:pPr lvl="1" algn="just"/>
            <a:r>
              <a:rPr lang="en-US" sz="1600" kern="0" dirty="0" smtClean="0"/>
              <a:t>        +1 -1 -1 +1];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Problem Statement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Channel estimation in time domain combines the output of A and B branch of </a:t>
            </a:r>
            <a:r>
              <a:rPr lang="en-US" sz="2000" dirty="0" err="1"/>
              <a:t>Golay</a:t>
            </a:r>
            <a:r>
              <a:rPr lang="en-US" sz="2000" dirty="0"/>
              <a:t> correlator.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channel estimation subfield </a:t>
            </a:r>
            <a:r>
              <a:rPr lang="en-US" sz="2000" dirty="0" err="1"/>
              <a:t>CEi</a:t>
            </a:r>
            <a:r>
              <a:rPr lang="en-US" sz="2000" dirty="0"/>
              <a:t> during time period T1 has a prefix of –</a:t>
            </a:r>
            <a:r>
              <a:rPr lang="en-US" sz="2000" dirty="0" err="1"/>
              <a:t>Ga</a:t>
            </a:r>
            <a:r>
              <a:rPr lang="en-US" sz="2000" baseline="30000" dirty="0" err="1"/>
              <a:t>i</a:t>
            </a:r>
            <a:r>
              <a:rPr lang="en-US" sz="2000" baseline="-25000" dirty="0" err="1"/>
              <a:t>N</a:t>
            </a:r>
            <a:r>
              <a:rPr lang="en-US" sz="2000" dirty="0"/>
              <a:t> sequence which is a part of EDMG-STF.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However, </a:t>
            </a:r>
            <a:r>
              <a:rPr lang="en-US" sz="2000" dirty="0" err="1"/>
              <a:t>CEi</a:t>
            </a:r>
            <a:r>
              <a:rPr lang="en-US" sz="2000" dirty="0"/>
              <a:t> during time intervals T2, T3, and T4 has prefix of ±</a:t>
            </a:r>
            <a:r>
              <a:rPr lang="en-US" sz="2000" dirty="0" err="1"/>
              <a:t>Gb</a:t>
            </a:r>
            <a:r>
              <a:rPr lang="en-US" sz="2000" baseline="30000" dirty="0" err="1"/>
              <a:t>i</a:t>
            </a:r>
            <a:r>
              <a:rPr lang="en-US" sz="2000" baseline="-25000" dirty="0" err="1"/>
              <a:t>N</a:t>
            </a:r>
            <a:r>
              <a:rPr lang="en-US" sz="2000" dirty="0"/>
              <a:t>. Assuming that Gu</a:t>
            </a:r>
            <a:r>
              <a:rPr lang="en-US" sz="2000" baseline="30000" dirty="0"/>
              <a:t>i</a:t>
            </a:r>
            <a:r>
              <a:rPr lang="en-US" sz="2000" baseline="-25000" dirty="0"/>
              <a:t>4N</a:t>
            </a:r>
            <a:r>
              <a:rPr lang="en-US" sz="2000" dirty="0"/>
              <a:t> starts with -</a:t>
            </a:r>
            <a:r>
              <a:rPr lang="en-US" sz="2000" dirty="0" err="1"/>
              <a:t>Gb</a:t>
            </a:r>
            <a:r>
              <a:rPr lang="en-US" sz="2000" baseline="30000" dirty="0" err="1"/>
              <a:t>i</a:t>
            </a:r>
            <a:r>
              <a:rPr lang="en-US" sz="2000" baseline="-25000" dirty="0" err="1"/>
              <a:t>N</a:t>
            </a:r>
            <a:r>
              <a:rPr lang="en-US" sz="2000" dirty="0"/>
              <a:t> sequences, this causes 2 Gb sequences following each other.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This leads to the inaccuracy for channel estimation in time domain.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188823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Figures below show a result of matched filtering and Ga/Gb combining for two sequences, N = 128:</a:t>
            </a:r>
          </a:p>
          <a:p>
            <a:pPr lvl="1" algn="just"/>
            <a:r>
              <a:rPr lang="en-US" sz="1600" dirty="0" smtClean="0"/>
              <a:t>- Case #1: {-</a:t>
            </a:r>
            <a:r>
              <a:rPr lang="en-US" sz="1600" dirty="0" err="1" smtClean="0"/>
              <a:t>Ga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, Gu</a:t>
            </a:r>
            <a:r>
              <a:rPr lang="en-US" sz="1600" baseline="30000" dirty="0" smtClean="0"/>
              <a:t>i</a:t>
            </a:r>
            <a:r>
              <a:rPr lang="en-US" sz="1600" baseline="-25000" dirty="0" smtClean="0"/>
              <a:t>4N</a:t>
            </a:r>
            <a:r>
              <a:rPr lang="en-US" sz="1600" dirty="0" smtClean="0"/>
              <a:t>} </a:t>
            </a:r>
            <a:r>
              <a:rPr lang="en-US" sz="1600" dirty="0"/>
              <a:t>= </a:t>
            </a:r>
            <a:r>
              <a:rPr lang="en-US" sz="1600" dirty="0" smtClean="0"/>
              <a:t>{</a:t>
            </a:r>
            <a:r>
              <a:rPr lang="ru-RU" sz="1600" dirty="0"/>
              <a:t>-</a:t>
            </a:r>
            <a:r>
              <a:rPr lang="en-US" sz="1600" dirty="0" err="1"/>
              <a:t>Ga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en-US" sz="1600" dirty="0" smtClean="0"/>
              <a:t>-</a:t>
            </a:r>
            <a:r>
              <a:rPr lang="en-US" sz="1600" dirty="0" err="1"/>
              <a:t>Gb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ru-RU" sz="1600" dirty="0"/>
              <a:t>-</a:t>
            </a:r>
            <a:r>
              <a:rPr lang="en-US" sz="1600" dirty="0" err="1"/>
              <a:t>Ga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en-US" sz="1600" dirty="0" err="1"/>
              <a:t>Gb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ru-RU" sz="1600" dirty="0"/>
              <a:t>-</a:t>
            </a:r>
            <a:r>
              <a:rPr lang="en-US" sz="1600" dirty="0" err="1"/>
              <a:t>Ga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};</a:t>
            </a:r>
          </a:p>
          <a:p>
            <a:pPr lvl="1" algn="just"/>
            <a:r>
              <a:rPr lang="en-US" sz="1600" dirty="0" smtClean="0"/>
              <a:t>- Case #2: {-</a:t>
            </a:r>
            <a:r>
              <a:rPr lang="en-US" sz="1600" dirty="0" err="1" smtClean="0"/>
              <a:t>Gb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/>
              <a:t>, Gu</a:t>
            </a:r>
            <a:r>
              <a:rPr lang="en-US" sz="1600" baseline="30000" dirty="0"/>
              <a:t>i</a:t>
            </a:r>
            <a:r>
              <a:rPr lang="en-US" sz="1600" baseline="-25000" dirty="0"/>
              <a:t>4N</a:t>
            </a:r>
            <a:r>
              <a:rPr lang="en-US" sz="1600" dirty="0"/>
              <a:t>} = {</a:t>
            </a:r>
            <a:r>
              <a:rPr lang="ru-RU" sz="1600" dirty="0"/>
              <a:t>-</a:t>
            </a:r>
            <a:r>
              <a:rPr lang="en-US" sz="1600" dirty="0" err="1" smtClean="0"/>
              <a:t>Gb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 </a:t>
            </a:r>
            <a:r>
              <a:rPr lang="en-US" sz="1600" dirty="0"/>
              <a:t>-</a:t>
            </a:r>
            <a:r>
              <a:rPr lang="en-US" sz="1600" dirty="0" err="1"/>
              <a:t>Gb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ru-RU" sz="1600" dirty="0"/>
              <a:t>-</a:t>
            </a:r>
            <a:r>
              <a:rPr lang="en-US" sz="1600" dirty="0" err="1"/>
              <a:t>Ga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en-US" sz="1600" dirty="0" err="1"/>
              <a:t>Gb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ru-RU" sz="1600" dirty="0"/>
              <a:t>-</a:t>
            </a:r>
            <a:r>
              <a:rPr lang="en-US" sz="1600" dirty="0" err="1"/>
              <a:t>Ga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 smtClean="0"/>
              <a:t>};</a:t>
            </a:r>
          </a:p>
          <a:p>
            <a:pPr lvl="1" algn="just"/>
            <a:r>
              <a:rPr lang="en-US" sz="1600" b="1" dirty="0" smtClean="0"/>
              <a:t>- Conclusion:</a:t>
            </a:r>
            <a:r>
              <a:rPr lang="en-US" sz="1600" dirty="0" smtClean="0"/>
              <a:t> absence of prefix –</a:t>
            </a:r>
            <a:r>
              <a:rPr lang="en-US" sz="1600" dirty="0" err="1" smtClean="0"/>
              <a:t>Ga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 creates a ripple in the response, which in turn leads to inaccuracy in CIR estimation;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6601" y="3861048"/>
            <a:ext cx="3346876" cy="25112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0324" y="3861047"/>
            <a:ext cx="3346876" cy="251125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763688" y="3728065"/>
            <a:ext cx="25813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Case #</a:t>
            </a:r>
            <a:r>
              <a:rPr lang="en-US" sz="1400" b="1" dirty="0" smtClean="0">
                <a:solidFill>
                  <a:schemeClr val="tx1"/>
                </a:solidFill>
              </a:rPr>
              <a:t>1 response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48064" y="3717032"/>
            <a:ext cx="25813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Case </a:t>
            </a:r>
            <a:r>
              <a:rPr lang="en-US" sz="1400" b="1" dirty="0" smtClean="0">
                <a:solidFill>
                  <a:schemeClr val="tx1"/>
                </a:solidFill>
              </a:rPr>
              <a:t>#2 response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100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Proposed Changes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To solve a problem the EDMG-CEF is modified as shown in figure below:</a:t>
            </a:r>
          </a:p>
          <a:p>
            <a:pPr lvl="1" algn="just"/>
            <a:r>
              <a:rPr lang="en-US" sz="1600" dirty="0" smtClean="0"/>
              <a:t>- Starting from time interval T2, modified </a:t>
            </a:r>
            <a:r>
              <a:rPr lang="en-US" sz="1600" dirty="0" err="1" smtClean="0"/>
              <a:t>CE’i</a:t>
            </a:r>
            <a:r>
              <a:rPr lang="en-US" sz="1600" dirty="0" smtClean="0"/>
              <a:t> is introduced as follows:</a:t>
            </a:r>
          </a:p>
          <a:p>
            <a:pPr lvl="1" algn="just"/>
            <a:r>
              <a:rPr lang="en-US" sz="1600" dirty="0" smtClean="0"/>
              <a:t>- </a:t>
            </a:r>
            <a:r>
              <a:rPr lang="en-US" sz="1600" dirty="0" err="1" smtClean="0"/>
              <a:t>CE’i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en-US" sz="1600" dirty="0" smtClean="0"/>
              <a:t>{</a:t>
            </a:r>
            <a:r>
              <a:rPr lang="en-US" sz="1600" dirty="0"/>
              <a:t>-</a:t>
            </a:r>
            <a:r>
              <a:rPr lang="en-US" sz="1600" dirty="0" err="1" smtClean="0"/>
              <a:t>Ga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, Gu</a:t>
            </a:r>
            <a:r>
              <a:rPr lang="en-US" sz="1600" baseline="30000" dirty="0" smtClean="0"/>
              <a:t>i</a:t>
            </a:r>
            <a:r>
              <a:rPr lang="en-US" sz="1600" baseline="-25000" dirty="0" smtClean="0"/>
              <a:t>4N</a:t>
            </a:r>
            <a:r>
              <a:rPr lang="en-US" sz="1600" dirty="0"/>
              <a:t>, Gv</a:t>
            </a:r>
            <a:r>
              <a:rPr lang="en-US" sz="1600" baseline="30000" dirty="0"/>
              <a:t>i</a:t>
            </a:r>
            <a:r>
              <a:rPr lang="en-US" sz="1600" baseline="-25000" dirty="0"/>
              <a:t>4N</a:t>
            </a:r>
            <a:r>
              <a:rPr lang="en-US" sz="1600" dirty="0"/>
              <a:t>, -</a:t>
            </a:r>
            <a:r>
              <a:rPr lang="en-US" sz="1600" dirty="0" err="1"/>
              <a:t>Gb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}, stream index </a:t>
            </a:r>
            <a:r>
              <a:rPr lang="en-US" sz="1600" dirty="0" err="1"/>
              <a:t>i</a:t>
            </a:r>
            <a:r>
              <a:rPr lang="en-US" sz="1600" dirty="0"/>
              <a:t> = 1:8;</a:t>
            </a:r>
          </a:p>
          <a:p>
            <a:pPr lvl="1" algn="just"/>
            <a:r>
              <a:rPr lang="en-US" sz="1600" dirty="0" smtClean="0"/>
              <a:t>- Prefix -</a:t>
            </a:r>
            <a:r>
              <a:rPr lang="en-US" sz="1600" dirty="0" err="1" smtClean="0"/>
              <a:t>Ga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 solves the issue;</a:t>
            </a:r>
            <a:endParaRPr lang="en-US" sz="1600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8077200" y="6475413"/>
            <a:ext cx="466725" cy="18256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3356992"/>
            <a:ext cx="4202719" cy="306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8814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SP/M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Do </a:t>
            </a:r>
            <a:r>
              <a:rPr lang="en-US" dirty="0"/>
              <a:t>you agree to apply cyclic extension of EDMG-CEF </a:t>
            </a:r>
            <a:r>
              <a:rPr lang="en-US" dirty="0" smtClean="0"/>
              <a:t>field </a:t>
            </a:r>
            <a:r>
              <a:rPr lang="en-US" dirty="0"/>
              <a:t>as defined on slide #6?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421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800" dirty="0" smtClean="0"/>
              <a:t>1. </a:t>
            </a:r>
            <a:r>
              <a:rPr lang="en-US" sz="1800"/>
              <a:t>11-15-1358-09-00ay </a:t>
            </a:r>
            <a:r>
              <a:rPr lang="en-US" sz="1800" dirty="0"/>
              <a:t>Spec Framework</a:t>
            </a:r>
          </a:p>
          <a:p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54</TotalTime>
  <Words>600</Words>
  <Application>Microsoft Office PowerPoint</Application>
  <PresentationFormat>On-screen Show (4:3)</PresentationFormat>
  <Paragraphs>94</Paragraphs>
  <Slides>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EDMG-CEF Extension for SC MIMO</vt:lpstr>
      <vt:lpstr>Abstract</vt:lpstr>
      <vt:lpstr>Currently Defined EDMG-CEF</vt:lpstr>
      <vt:lpstr>Problem Statement</vt:lpstr>
      <vt:lpstr>Problem Statement</vt:lpstr>
      <vt:lpstr>Proposed Changes</vt:lpstr>
      <vt:lpstr>SP/M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EDMG-CEF Extension for SC MIMO</dc:title>
  <dc:creator>Da Silva, Claudio</dc:creator>
  <cp:lastModifiedBy>Da Silva, Claudio</cp:lastModifiedBy>
  <cp:revision>12</cp:revision>
  <cp:lastPrinted>1601-01-01T00:00:00Z</cp:lastPrinted>
  <dcterms:created xsi:type="dcterms:W3CDTF">2017-01-17T20:01:00Z</dcterms:created>
  <dcterms:modified xsi:type="dcterms:W3CDTF">2017-01-18T13:38:13Z</dcterms:modified>
</cp:coreProperties>
</file>