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>
      <p:cViewPr varScale="1">
        <p:scale>
          <a:sx n="104" d="100"/>
          <a:sy n="104" d="100"/>
        </p:scale>
        <p:origin x="94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60GHz Additional requirements for LOS]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327841"/>
              </p:ext>
            </p:extLst>
          </p:nvPr>
        </p:nvGraphicFramePr>
        <p:xfrm>
          <a:off x="512763" y="2274888"/>
          <a:ext cx="8007350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8007350" cy="2452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additional functional requirements for 60GHz for dealing with the NLOS problem in location.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4213"/>
            <a:ext cx="8610600" cy="740933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The non Line of Sight (NLOS) issue in location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962400"/>
            <a:ext cx="8686800" cy="2133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 smtClean="0"/>
              <a:t>The line of sight path goes through a (human) blocker and is significantly attenuated.  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 smtClean="0"/>
              <a:t>A path through a reflection is much stronger.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communication purposes, there is no problem with going through a reflection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location purposes the reflection causes </a:t>
            </a:r>
            <a:r>
              <a:rPr lang="en-US" sz="1800" dirty="0" smtClean="0"/>
              <a:t>a large </a:t>
            </a:r>
            <a:r>
              <a:rPr lang="en-US" sz="1800" dirty="0"/>
              <a:t>error in both range and direction.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Solution – special beamforming training for LOS.</a:t>
            </a:r>
          </a:p>
          <a:p>
            <a:pPr>
              <a:buFont typeface="Times New Roman" pitchFamily="16" charset="0"/>
              <a:buChar char="•"/>
            </a:pPr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9706" y="1425146"/>
            <a:ext cx="4950563" cy="23984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Optimize beamforming for finding the LOS path: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 the transmit sector sweep to find the LOS path rather than the strongest path.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 the BRP flow to find the LOS path rather than the strongest path.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Indicate in the FTM measurement report that the receiver estimates that the measurement was performed on a non-LOS path.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Additional FRD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2"/>
            <a:ext cx="7770813" cy="4722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11az protocol shall define at least one mode in which LOS/NLOS estimation (an estimation likelihood that the measurement is performed on a LOS path) is provided as part of the measurement.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11az protocol shall define at least one mode in which BRP training may operate on the LOS path (rather than on the strongest path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37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add the following functional requirements to the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/>
              <a:t>The 11az protocol shall define at least one mode in which LOS/NLOS estimation (an estimation likelihood that the measurement is performed on a LOS path) is provided as part of the measurement</a:t>
            </a:r>
            <a:r>
              <a:rPr lang="en-US" dirty="0" smtClean="0"/>
              <a:t>.”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“The </a:t>
            </a:r>
            <a:r>
              <a:rPr lang="en-US" dirty="0"/>
              <a:t>11az protocol shall define at least one mode in which BRP training may operate on the LOS path (rather than on the strongest path</a:t>
            </a:r>
            <a:r>
              <a:rPr lang="en-US" dirty="0" smtClean="0"/>
              <a:t>).”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69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</TotalTime>
  <Words>428</Words>
  <Application>Microsoft Office PowerPoint</Application>
  <PresentationFormat>On-screen Show (4:3)</PresentationFormat>
  <Paragraphs>65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60GHz Additional requirements for LOS]</vt:lpstr>
      <vt:lpstr>Abstract</vt:lpstr>
      <vt:lpstr>The non Line of Sight (NLOS) issue in location</vt:lpstr>
      <vt:lpstr>Possible Solutions</vt:lpstr>
      <vt:lpstr>Additional FRD requirements</vt:lpstr>
      <vt:lpstr>Strawpoll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 additional requiremetns for LOS</dc:title>
  <dc:creator>Kasher, Assaf</dc:creator>
  <cp:lastModifiedBy>Kasher, Assaf</cp:lastModifiedBy>
  <cp:revision>8</cp:revision>
  <cp:lastPrinted>1601-01-01T00:00:00Z</cp:lastPrinted>
  <dcterms:created xsi:type="dcterms:W3CDTF">2017-01-17T13:08:38Z</dcterms:created>
  <dcterms:modified xsi:type="dcterms:W3CDTF">2017-01-17T14:27:31Z</dcterms:modified>
</cp:coreProperties>
</file>