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62" r:id="rId4"/>
    <p:sldId id="265" r:id="rId5"/>
    <p:sldId id="270" r:id="rId6"/>
    <p:sldId id="266" r:id="rId7"/>
    <p:sldId id="268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6358" autoAdjust="0"/>
  </p:normalViewPr>
  <p:slideViewPr>
    <p:cSldViewPr>
      <p:cViewPr varScale="1">
        <p:scale>
          <a:sx n="109" d="100"/>
          <a:sy n="109" d="100"/>
        </p:scale>
        <p:origin x="-159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88" y="35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802.11-17/0129r1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of </a:t>
            </a:r>
            <a:r>
              <a:rPr lang="en-GB" altLang="ja-JP" dirty="0"/>
              <a:t>Congested Primary Channel in </a:t>
            </a:r>
            <a:r>
              <a:rPr lang="en-GB" dirty="0"/>
              <a:t>802.11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7654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2822674"/>
          <a:ext cx="7823200" cy="2622550"/>
        </p:xfrm>
        <a:graphic>
          <a:graphicData uri="http://schemas.openxmlformats.org/presentationml/2006/ole">
            <p:oleObj spid="_x0000_s3082" name="Document" r:id="rId4" imgW="8262412" imgH="2774113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/>
              <a:t>This presentation: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raises an issue of current IEEE 802.11 wireless LAN when the primary channel is congested,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shows a possible way to overcome this issue.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/>
              <a:t>IEEE 802.11 wireless LAN has been widely and densely deployed, and now it </a:t>
            </a:r>
            <a:r>
              <a:rPr lang="en-GB" sz="2200" dirty="0" smtClean="0"/>
              <a:t>still </a:t>
            </a:r>
            <a:r>
              <a:rPr lang="en-GB" altLang="ja-JP" sz="2200" dirty="0" smtClean="0"/>
              <a:t>needs </a:t>
            </a:r>
            <a:r>
              <a:rPr lang="en-GB" altLang="ja-JP" sz="2200" dirty="0"/>
              <a:t>to </a:t>
            </a:r>
            <a:r>
              <a:rPr lang="en-GB" altLang="ja-JP" sz="2200" dirty="0" smtClean="0"/>
              <a:t>enhance its system capacity to accommodate a large amount of various traffic including </a:t>
            </a:r>
            <a:r>
              <a:rPr lang="en-GB" sz="2200" dirty="0" smtClean="0"/>
              <a:t>very-large </a:t>
            </a:r>
            <a:r>
              <a:rPr lang="en-GB" sz="2200" dirty="0"/>
              <a:t>size file </a:t>
            </a:r>
            <a:r>
              <a:rPr lang="en-GB" sz="2200" dirty="0" smtClean="0"/>
              <a:t>transfer, real-time application, and M2M/</a:t>
            </a:r>
            <a:r>
              <a:rPr lang="en-GB" sz="2200" dirty="0" err="1" smtClean="0"/>
              <a:t>IoT</a:t>
            </a:r>
            <a:r>
              <a:rPr lang="en-GB" sz="2200" dirty="0" smtClean="0"/>
              <a:t> application. 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If </a:t>
            </a:r>
            <a:r>
              <a:rPr lang="en-GB" altLang="ja-JP" sz="2200" dirty="0" smtClean="0"/>
              <a:t>the amount </a:t>
            </a:r>
            <a:r>
              <a:rPr lang="en-GB" altLang="ja-JP" sz="2200" dirty="0" smtClean="0"/>
              <a:t>of traffic in a BSS </a:t>
            </a:r>
            <a:r>
              <a:rPr lang="en-GB" altLang="ja-JP" sz="2200" dirty="0" smtClean="0"/>
              <a:t>increases, </a:t>
            </a:r>
            <a:r>
              <a:rPr lang="en-GB" altLang="ja-JP" sz="2200" dirty="0" smtClean="0"/>
              <a:t>the channel used by the BSS becomes congested.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Moreover, IEEE 802.11 wireless LAN is </a:t>
            </a:r>
            <a:r>
              <a:rPr lang="en-GB" altLang="ja-JP" sz="2200" dirty="0" smtClean="0"/>
              <a:t>sometimes </a:t>
            </a:r>
            <a:r>
              <a:rPr lang="en-GB" altLang="ja-JP" sz="2200" dirty="0" smtClean="0"/>
              <a:t>exposed to interference from OBSS and/or other wireless system such as non-802.11 system (and LAA in future). </a:t>
            </a:r>
            <a:endParaRPr lang="en-GB" altLang="ja-JP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The amount of arrival interference will vary dynamically, and it may cause instantaneous heavy congestion.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However, a </a:t>
            </a:r>
            <a:r>
              <a:rPr lang="en-GB" sz="2200" dirty="0"/>
              <a:t>BSS sets one primary channel on which each STA invokes the back-off procedure to transmit its data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[2]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Since radio resources are limited, it is important to flexibly utilize temporal vacant channels to improve effective system capacity.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1027794" y="4869160"/>
            <a:ext cx="7628621" cy="1584176"/>
            <a:chOff x="1027794" y="4725144"/>
            <a:chExt cx="7628621" cy="1584176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195736" y="4725144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 (cont.)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A BSS can change its primary channel to increase available radio resources by using the procedure of DFS or FST in several TBTTs.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However,  it is not agile so as to: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efficiently utilize temporal vacant channels,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provide enough </a:t>
            </a:r>
            <a:r>
              <a:rPr lang="en-GB" altLang="ja-JP" sz="2200" b="1" dirty="0" err="1" smtClean="0"/>
              <a:t>QoS</a:t>
            </a:r>
            <a:r>
              <a:rPr lang="en-GB" altLang="ja-JP" sz="2200" b="1" dirty="0" smtClean="0"/>
              <a:t>, especially for real-time data traffic.</a:t>
            </a:r>
          </a:p>
          <a:p>
            <a:pPr>
              <a:buFont typeface="Times New Roman" pitchFamily="16" charset="0"/>
              <a:buChar char="•"/>
            </a:pPr>
            <a:endParaRPr lang="en-GB" altLang="ja-JP" sz="2200" dirty="0"/>
          </a:p>
        </p:txBody>
      </p:sp>
      <p:grpSp>
        <p:nvGrpSpPr>
          <p:cNvPr id="2" name="グループ化 29"/>
          <p:cNvGrpSpPr/>
          <p:nvPr/>
        </p:nvGrpSpPr>
        <p:grpSpPr>
          <a:xfrm>
            <a:off x="1027794" y="4890646"/>
            <a:ext cx="7988661" cy="1562690"/>
            <a:chOff x="1027794" y="4746630"/>
            <a:chExt cx="7988661" cy="1562690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555776" y="4746630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テキスト ボックス 62"/>
          <p:cNvSpPr txBox="1"/>
          <p:nvPr/>
        </p:nvSpPr>
        <p:spPr>
          <a:xfrm>
            <a:off x="1187624" y="4653136"/>
            <a:ext cx="7419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Available radio resources will </a:t>
            </a:r>
            <a:r>
              <a:rPr kumimoji="1" lang="en-US" altLang="ja-JP" sz="1800" dirty="0">
                <a:solidFill>
                  <a:schemeClr val="tx1"/>
                </a:solidFill>
              </a:rPr>
              <a:t>be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increased </a:t>
            </a:r>
            <a:r>
              <a:rPr kumimoji="1" lang="en-US" altLang="ja-JP" sz="1800" dirty="0">
                <a:solidFill>
                  <a:schemeClr val="tx1"/>
                </a:solidFill>
              </a:rPr>
              <a:t>if transmission opportunity can be 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obtained </a:t>
            </a:r>
            <a:r>
              <a:rPr kumimoji="1" lang="en-US" altLang="ja-JP" sz="1800" dirty="0">
                <a:solidFill>
                  <a:schemeClr val="tx1"/>
                </a:solidFill>
              </a:rPr>
              <a:t>from another channel.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To overcome this issue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279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One or more vacant channels may continuously or temporarily exist in the same frequency band with the primary channel or in another frequency band.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If </a:t>
            </a:r>
            <a:r>
              <a:rPr lang="en-GB" sz="2200" dirty="0"/>
              <a:t>a STA can </a:t>
            </a:r>
            <a:r>
              <a:rPr lang="en-GB" sz="2200" dirty="0" smtClean="0"/>
              <a:t>instantly </a:t>
            </a:r>
            <a:r>
              <a:rPr lang="en-GB" sz="2200" dirty="0"/>
              <a:t>obtain </a:t>
            </a:r>
            <a:r>
              <a:rPr lang="en-GB" sz="2200" dirty="0" smtClean="0"/>
              <a:t>transmission </a:t>
            </a:r>
            <a:r>
              <a:rPr lang="en-GB" sz="2200" dirty="0"/>
              <a:t>opportunity </a:t>
            </a:r>
            <a:r>
              <a:rPr lang="en-GB" sz="2200" dirty="0" smtClean="0"/>
              <a:t>from </a:t>
            </a:r>
            <a:r>
              <a:rPr lang="en-GB" sz="2200" dirty="0"/>
              <a:t>such vacant </a:t>
            </a:r>
            <a:r>
              <a:rPr lang="en-GB" sz="2200" dirty="0" smtClean="0"/>
              <a:t>channels even when the </a:t>
            </a:r>
            <a:r>
              <a:rPr lang="en-GB" altLang="ja-JP" sz="2200" dirty="0" smtClean="0"/>
              <a:t>primary channel is congested</a:t>
            </a:r>
            <a:r>
              <a:rPr lang="en-GB" sz="2200" dirty="0" smtClean="0"/>
              <a:t>, the amount of available radio resource and effective system capacity would be increased. </a:t>
            </a:r>
            <a:endParaRPr lang="en-GB" sz="2200" dirty="0">
              <a:solidFill>
                <a:schemeClr val="bg2"/>
              </a:solidFill>
            </a:endParaRPr>
          </a:p>
        </p:txBody>
      </p:sp>
      <p:sp>
        <p:nvSpPr>
          <p:cNvPr id="35" name="フリーフォーム 34"/>
          <p:cNvSpPr/>
          <p:nvPr/>
        </p:nvSpPr>
        <p:spPr bwMode="auto">
          <a:xfrm>
            <a:off x="1259632" y="5322694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>
            <a:off x="1043608" y="5754742"/>
            <a:ext cx="69847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12596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23397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41987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449999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558011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6602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1443596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5992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b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725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c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2016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0749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02043" y="582675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f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77403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443596" y="53226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busy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1763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9775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7787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5799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3811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7794" y="6114782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primary channel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flipH="1" flipV="1">
            <a:off x="4932040" y="5013176"/>
            <a:ext cx="648072" cy="2880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フリーフォーム 60"/>
          <p:cNvSpPr/>
          <p:nvPr/>
        </p:nvSpPr>
        <p:spPr bwMode="auto">
          <a:xfrm>
            <a:off x="5580112" y="5301208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IEEE 802.11 wireless LAN, a BSS sets one primary channel on which each STA invokes the back-off procedure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If the primary channel is congested, the STA hardly transmits its data even if other channels are vacant.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This issue would be overcome if a STA could quickly obtain enough transmission opportunity from such a vacant channel</a:t>
            </a:r>
            <a:r>
              <a:rPr lang="en-GB" sz="2200" dirty="0" smtClean="0"/>
              <a:t>. </a:t>
            </a:r>
            <a:r>
              <a:rPr lang="en-GB" altLang="ja-JP" sz="2200" dirty="0" smtClean="0"/>
              <a:t>This would lead to increase the amount of available radio resources and </a:t>
            </a:r>
            <a:r>
              <a:rPr lang="en-GB" altLang="ja-JP" sz="2200" dirty="0" smtClean="0"/>
              <a:t>effective </a:t>
            </a:r>
            <a:r>
              <a:rPr lang="en-GB" altLang="ja-JP" sz="2200" dirty="0" smtClean="0"/>
              <a:t>system capacity. 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 smtClean="0"/>
              <a:t>Do you think that IEEE 802.11 wireless LAN should have a way to overcome the situation that the primary channel is heavily congested</a:t>
            </a:r>
            <a:r>
              <a:rPr lang="en-US" altLang="ja-JP" sz="28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Y:</a:t>
            </a:r>
          </a:p>
          <a:p>
            <a:pPr marL="457200" lvl="1" indent="0"/>
            <a:r>
              <a:rPr lang="en-US" altLang="ja-JP" sz="2400" b="1" dirty="0"/>
              <a:t>N:</a:t>
            </a:r>
          </a:p>
          <a:p>
            <a:pPr marL="457200" lvl="1" indent="0"/>
            <a:r>
              <a:rPr lang="en-US" altLang="ja-JP" sz="2400" b="1" dirty="0"/>
              <a:t>A: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 802.11-2012.</a:t>
            </a:r>
          </a:p>
          <a:p>
            <a:r>
              <a:rPr lang="en-US" dirty="0"/>
              <a:t>[2] doc. IEEE 802.11-14/1473r1.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440</TotalTime>
  <Words>784</Words>
  <Application>Microsoft Office PowerPoint</Application>
  <PresentationFormat>画面に合わせる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Issue of Congested Primary Channel in 802.11 WLAN</vt:lpstr>
      <vt:lpstr>Abstract</vt:lpstr>
      <vt:lpstr>Background</vt:lpstr>
      <vt:lpstr>Issue of congested primary channel on current IEEE 802.11 wireless LAN</vt:lpstr>
      <vt:lpstr>Issue of congested primary channel on current IEEE 802.11 wireless LAN (cont.)</vt:lpstr>
      <vt:lpstr>To overcome this issue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Congested Primary Channel in 802.11 WLAN</dc:title>
  <dc:creator>Kazuto Yano</dc:creator>
  <cp:lastModifiedBy>yano</cp:lastModifiedBy>
  <cp:revision>235</cp:revision>
  <cp:lastPrinted>1601-01-01T00:00:00Z</cp:lastPrinted>
  <dcterms:created xsi:type="dcterms:W3CDTF">2017-01-04T01:17:49Z</dcterms:created>
  <dcterms:modified xsi:type="dcterms:W3CDTF">2017-01-17T04:22:17Z</dcterms:modified>
</cp:coreProperties>
</file>