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62" r:id="rId4"/>
    <p:sldId id="265" r:id="rId5"/>
    <p:sldId id="266" r:id="rId6"/>
    <p:sldId id="268" r:id="rId7"/>
    <p:sldId id="26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6358" autoAdjust="0"/>
  </p:normalViewPr>
  <p:slideViewPr>
    <p:cSldViewPr>
      <p:cViewPr varScale="1">
        <p:scale>
          <a:sx n="109" d="100"/>
          <a:sy n="109" d="100"/>
        </p:scale>
        <p:origin x="-159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88" y="35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995936" y="357166"/>
            <a:ext cx="450515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</a:t>
            </a:r>
            <a:r>
              <a:rPr lang="en-US" altLang="ja-JP" sz="1800" b="1" dirty="0" smtClean="0">
                <a:solidFill>
                  <a:schemeClr val="tx1"/>
                </a:solidFill>
              </a:rPr>
              <a:t>11-17/0129r0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Issue </a:t>
            </a:r>
            <a:r>
              <a:rPr lang="en-GB" dirty="0"/>
              <a:t>of </a:t>
            </a:r>
            <a:r>
              <a:rPr lang="en-GB" altLang="ja-JP" dirty="0" smtClean="0"/>
              <a:t>Congested Primary Channel in </a:t>
            </a:r>
            <a:r>
              <a:rPr lang="en-GB" dirty="0" smtClean="0"/>
              <a:t>802.11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7654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2822674"/>
          <a:ext cx="7823200" cy="2622550"/>
        </p:xfrm>
        <a:graphic>
          <a:graphicData uri="http://schemas.openxmlformats.org/presentationml/2006/ole">
            <p:oleObj spid="_x0000_s3077" name="Document" r:id="rId4" imgW="8262412" imgH="2774113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 smtClean="0"/>
              <a:t>This presentation: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 smtClean="0"/>
              <a:t>raises an issue of current IEEE 802.11 wireless LAN when the primary channel is congested,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 smtClean="0"/>
              <a:t>shows a possible way to overcome this issue.</a:t>
            </a:r>
            <a:endParaRPr lang="en-GB" sz="22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/>
              <a:t>IEEE 802.11 wireless LAN has been widely and densely </a:t>
            </a:r>
            <a:r>
              <a:rPr lang="en-GB" sz="2200" dirty="0" smtClean="0"/>
              <a:t>deployed, and now it </a:t>
            </a:r>
            <a:r>
              <a:rPr lang="en-GB" altLang="ja-JP" sz="2200" dirty="0" smtClean="0"/>
              <a:t>needs to provide enough </a:t>
            </a:r>
            <a:r>
              <a:rPr lang="en-GB" altLang="ja-JP" sz="2200" dirty="0" err="1" smtClean="0"/>
              <a:t>QoS</a:t>
            </a:r>
            <a:r>
              <a:rPr lang="en-GB" altLang="ja-JP" sz="2200" dirty="0" smtClean="0"/>
              <a:t> to various </a:t>
            </a:r>
            <a:r>
              <a:rPr lang="en-GB" sz="2200" dirty="0" smtClean="0"/>
              <a:t>kinds of applications such as huge-size file transfer and real-time application. 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On the other hand, heavy congestion may occur due to interference from OBSS and/or other wireless system such as non-802.11 system and LAA in future in some frequency bands. 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Amount of arrival interference will vary dynamically and instantaneously.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</a:t>
            </a:r>
            <a:r>
              <a:rPr lang="en-US" dirty="0"/>
              <a:t>of current IEEE 802.11 wireless LAN on congested primary channel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/>
              <a:t>A BSS sets one primary channel on which each STA invokes the </a:t>
            </a:r>
            <a:r>
              <a:rPr lang="en-GB" sz="2200" dirty="0" err="1"/>
              <a:t>backoff</a:t>
            </a:r>
            <a:r>
              <a:rPr lang="en-GB" sz="2200" dirty="0"/>
              <a:t> procedure to transmit its data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[2]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A BSS can change its primary channel by using the procedure of DFS or </a:t>
            </a:r>
            <a:r>
              <a:rPr lang="en-GB" sz="2200" dirty="0" smtClean="0"/>
              <a:t>FST in several TBTTs, </a:t>
            </a:r>
            <a:r>
              <a:rPr lang="en-GB" sz="2200" dirty="0"/>
              <a:t>however it is not agile so as to provide enough </a:t>
            </a:r>
            <a:r>
              <a:rPr lang="en-GB" sz="2200" dirty="0" err="1"/>
              <a:t>QoS</a:t>
            </a:r>
            <a:r>
              <a:rPr lang="en-GB" sz="2200" dirty="0"/>
              <a:t>, especially for real-time data traffic.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1027794" y="4890646"/>
            <a:ext cx="7845613" cy="1562690"/>
            <a:chOff x="1027794" y="4746630"/>
            <a:chExt cx="7845613" cy="1562690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75656" y="5682734"/>
              <a:ext cx="604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91982" y="5682734"/>
              <a:ext cx="619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79315" y="5682734"/>
              <a:ext cx="604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52222" y="5682734"/>
              <a:ext cx="619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39555" y="5682734"/>
              <a:ext cx="6046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34102" y="5682734"/>
              <a:ext cx="5758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13176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771800" y="4746630"/>
              <a:ext cx="61016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Any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To overcome this </a:t>
            </a:r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279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One or some </a:t>
            </a:r>
            <a:r>
              <a:rPr lang="en-GB" altLang="ja-JP" sz="2200" dirty="0"/>
              <a:t>vacant </a:t>
            </a:r>
            <a:r>
              <a:rPr lang="en-GB" altLang="ja-JP" sz="2200" dirty="0" smtClean="0"/>
              <a:t>channels </a:t>
            </a:r>
            <a:r>
              <a:rPr lang="en-GB" altLang="ja-JP" sz="2200" dirty="0"/>
              <a:t>may </a:t>
            </a:r>
            <a:r>
              <a:rPr lang="en-GB" altLang="ja-JP" sz="2200" dirty="0" smtClean="0"/>
              <a:t>continuously or temporarily exist </a:t>
            </a:r>
            <a:r>
              <a:rPr lang="en-GB" altLang="ja-JP" sz="2200" dirty="0"/>
              <a:t>in the same frequency band with the primary channel or in another frequency band.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This </a:t>
            </a:r>
            <a:r>
              <a:rPr lang="en-GB" sz="2200" dirty="0" smtClean="0"/>
              <a:t>issue on the congested primary channel would </a:t>
            </a:r>
            <a:r>
              <a:rPr lang="en-GB" sz="2200" dirty="0"/>
              <a:t>be overcome if a STA </a:t>
            </a:r>
            <a:r>
              <a:rPr lang="en-GB" sz="2200" dirty="0" smtClean="0"/>
              <a:t>can quickly obtain </a:t>
            </a:r>
            <a:r>
              <a:rPr lang="en-GB" sz="2200" dirty="0"/>
              <a:t>enough transmission opportunity from such </a:t>
            </a:r>
            <a:r>
              <a:rPr lang="en-GB" sz="2200" dirty="0" smtClean="0"/>
              <a:t>vacant channels.</a:t>
            </a:r>
            <a:endParaRPr lang="en-GB" sz="2200" dirty="0">
              <a:solidFill>
                <a:schemeClr val="bg2"/>
              </a:solidFill>
            </a:endParaRPr>
          </a:p>
        </p:txBody>
      </p:sp>
      <p:sp>
        <p:nvSpPr>
          <p:cNvPr id="35" name="フリーフォーム 34"/>
          <p:cNvSpPr/>
          <p:nvPr/>
        </p:nvSpPr>
        <p:spPr bwMode="auto">
          <a:xfrm>
            <a:off x="1259632" y="5322694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>
            <a:off x="1043608" y="5754742"/>
            <a:ext cx="69847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12596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23397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41987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449999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558011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6602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1475656" y="5826750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91982" y="5826750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b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79315" y="5826750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c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52222" y="5826750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39555" y="5826750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34102" y="5826750"/>
            <a:ext cx="575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</a:t>
            </a:r>
            <a:r>
              <a:rPr kumimoji="1" lang="en-US" altLang="ja-JP" sz="2000" dirty="0">
                <a:solidFill>
                  <a:schemeClr val="tx1"/>
                </a:solidFill>
              </a:rPr>
              <a:t> f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77403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443596" y="53226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busy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1763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9775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7787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5799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3811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7794" y="6114782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primary channel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flipH="1" flipV="1">
            <a:off x="5220072" y="5085184"/>
            <a:ext cx="360040" cy="2160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フリーフォーム 60"/>
          <p:cNvSpPr/>
          <p:nvPr/>
        </p:nvSpPr>
        <p:spPr bwMode="auto">
          <a:xfrm>
            <a:off x="5580112" y="5301208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99441" y="4653136"/>
            <a:ext cx="794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QoS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will be improved if transmission opportunity can be obtain from other channel.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In IEEE 802.11 wireless LAN, a BSS sets one primary channel on which each STA invokes the back-off procedure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If the primary channel is congested, the STA hardly transmits its data even if other channels are vacant.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</a:t>
            </a:r>
            <a:r>
              <a:rPr lang="en-GB" dirty="0" smtClean="0"/>
              <a:t>issue </a:t>
            </a:r>
            <a:r>
              <a:rPr lang="en-GB" dirty="0"/>
              <a:t>would be overcome if a STA could quickly obtain enough transmission opportunity from such a vacant channel.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/>
              <a:t>Do you think that IEEE 802.11 wireless LAN should have a way to overcome the situation that the primary channel is heavily congested</a:t>
            </a:r>
            <a:r>
              <a:rPr lang="en-US" altLang="ja-JP" sz="28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Y:</a:t>
            </a:r>
          </a:p>
          <a:p>
            <a:pPr marL="457200" lvl="1" indent="0"/>
            <a:r>
              <a:rPr lang="en-US" altLang="ja-JP" sz="2400" b="1" dirty="0"/>
              <a:t>N:</a:t>
            </a:r>
          </a:p>
          <a:p>
            <a:pPr marL="457200" lvl="1" indent="0"/>
            <a:r>
              <a:rPr lang="en-US" altLang="ja-JP" sz="2400" b="1" dirty="0"/>
              <a:t>A: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 802.11-2012.</a:t>
            </a:r>
          </a:p>
          <a:p>
            <a:r>
              <a:rPr lang="en-US" dirty="0"/>
              <a:t>[2] doc. IEEE 802.11-14/1473r1.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313</TotalTime>
  <Words>602</Words>
  <Application>Microsoft Office PowerPoint</Application>
  <PresentationFormat>画面に合わせる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Issue of Congested Primary Channel in 802.11 WLAN</vt:lpstr>
      <vt:lpstr>Abstract</vt:lpstr>
      <vt:lpstr>Background</vt:lpstr>
      <vt:lpstr>Issue of current IEEE 802.11 wireless LAN on congested primary channel</vt:lpstr>
      <vt:lpstr>To overcome this issue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Congested Primary Channel in 802.11 WLAN</dc:title>
  <dc:creator>Kazuto Yano</dc:creator>
  <cp:lastModifiedBy>yano</cp:lastModifiedBy>
  <cp:revision>185</cp:revision>
  <cp:lastPrinted>1601-01-01T00:00:00Z</cp:lastPrinted>
  <dcterms:created xsi:type="dcterms:W3CDTF">2017-01-04T01:17:49Z</dcterms:created>
  <dcterms:modified xsi:type="dcterms:W3CDTF">2017-01-16T20:06:00Z</dcterms:modified>
</cp:coreProperties>
</file>