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16" autoAdjust="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31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3375"/>
            <a:ext cx="87788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8270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802.11-17/0121r0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news-events/newsroom/wi-fi-certified-vantage-provides-an-elevated-experience-in-wi-fi-network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news-events/newsroom/wi-fi-certified-timesync-brings-precise-synchronization-to-wi-fi-devic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2017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2017-01-18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/>
        </p:nvGraphicFramePr>
        <p:xfrm>
          <a:off x="534988" y="2351088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Document" r:id="rId4" imgW="8156175" imgH="2330354" progId="Word.Document.8">
                  <p:embed/>
                </p:oleObj>
              </mc:Choice>
              <mc:Fallback>
                <p:oleObj name="Document" r:id="rId4" imgW="8156175" imgH="233035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51088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sz="2000" b="0" dirty="0" smtClean="0"/>
              <a:t>The last WFA member meeting was held in the week of 17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Oct 2016 in Madrid Spain 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Recent Items of note</a:t>
            </a:r>
          </a:p>
          <a:p>
            <a:pPr lvl="1">
              <a:defRPr/>
            </a:pPr>
            <a:r>
              <a:rPr lang="en-US" altLang="en-US" sz="1600" dirty="0" smtClean="0"/>
              <a:t>On Nov 14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2016 Wi-Fi Vantage™ was announced </a:t>
            </a:r>
          </a:p>
          <a:p>
            <a:pPr lvl="2">
              <a:defRPr/>
            </a:pPr>
            <a:r>
              <a:rPr lang="en-US" altLang="en-US" sz="1400" dirty="0">
                <a:hlinkClick r:id="rId3"/>
              </a:rPr>
              <a:t>http://</a:t>
            </a:r>
            <a:r>
              <a:rPr lang="en-US" altLang="en-US" sz="1400" dirty="0" smtClean="0">
                <a:hlinkClick r:id="rId3"/>
              </a:rPr>
              <a:t>www.wi-fi.org/news-events/newsroom/wi-fi-certified-vantage-provides-an-elevated-experience-in-wi-fi-networks</a:t>
            </a:r>
            <a:endParaRPr lang="en-US" altLang="en-US" sz="1400" dirty="0" smtClean="0"/>
          </a:p>
          <a:p>
            <a:pPr lvl="1">
              <a:defRPr/>
            </a:pPr>
            <a:r>
              <a:rPr lang="en-US" altLang="en-US" sz="1600" dirty="0" smtClean="0"/>
              <a:t>On </a:t>
            </a:r>
            <a:r>
              <a:rPr lang="en-US" altLang="en-US" sz="1600" dirty="0"/>
              <a:t>Jan 5</a:t>
            </a:r>
            <a:r>
              <a:rPr lang="en-US" altLang="en-US" sz="1600" baseline="30000" dirty="0"/>
              <a:t>th</a:t>
            </a:r>
            <a:r>
              <a:rPr lang="en-US" altLang="en-US" sz="1600" dirty="0"/>
              <a:t> 2017 Wi-Fi Certified </a:t>
            </a:r>
            <a:r>
              <a:rPr lang="en-US" altLang="en-US" sz="1600" dirty="0" err="1"/>
              <a:t>TimeSync</a:t>
            </a:r>
            <a:r>
              <a:rPr lang="en-US" altLang="en-US" sz="1600" dirty="0"/>
              <a:t>™ was announced </a:t>
            </a:r>
          </a:p>
          <a:p>
            <a:pPr lvl="2">
              <a:defRPr/>
            </a:pPr>
            <a:r>
              <a:rPr lang="en-US" altLang="en-US" sz="1400" dirty="0">
                <a:hlinkClick r:id="rId4"/>
              </a:rPr>
              <a:t>http://www.wi-fi.org/news-events/newsroom/wi-fi-certified-timesync-brings-precise-synchronization-to-wi-fi-devices</a:t>
            </a:r>
            <a:endParaRPr lang="en-US" altLang="en-US" sz="1400" dirty="0"/>
          </a:p>
          <a:p>
            <a:pPr marL="857250" lvl="2" indent="0">
              <a:buNone/>
              <a:defRPr/>
            </a:pPr>
            <a:endParaRPr lang="en-US" altLang="en-US" sz="1600" dirty="0" smtClean="0"/>
          </a:p>
          <a:p>
            <a:pPr marL="0" indent="0"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Ongoing technical activity at WFA leading to certification, based on IEEE programs</a:t>
            </a:r>
          </a:p>
          <a:p>
            <a:pPr lvl="1">
              <a:defRPr/>
            </a:pPr>
            <a:r>
              <a:rPr lang="en-US" altLang="en-US" sz="1600" dirty="0" smtClean="0"/>
              <a:t>Location  </a:t>
            </a:r>
          </a:p>
          <a:p>
            <a:pPr lvl="1">
              <a:defRPr/>
            </a:pPr>
            <a:r>
              <a:rPr lang="en-US" altLang="en-US" sz="1600" dirty="0" smtClean="0"/>
              <a:t>60GHz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HaLow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Timing Measurement  (</a:t>
            </a:r>
            <a:r>
              <a:rPr lang="en-US" altLang="en-US" sz="1600" dirty="0" err="1" smtClean="0"/>
              <a:t>TimeSync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)</a:t>
            </a:r>
          </a:p>
          <a:p>
            <a:pPr lvl="1">
              <a:defRPr/>
            </a:pPr>
            <a:r>
              <a:rPr lang="en-US" altLang="en-US" sz="1600" dirty="0" smtClean="0"/>
              <a:t>Optimized Connectivity Experience</a:t>
            </a:r>
          </a:p>
          <a:p>
            <a:pPr lvl="1">
              <a:defRPr/>
            </a:pPr>
            <a:r>
              <a:rPr lang="en-US" altLang="en-US" sz="1600" dirty="0" smtClean="0"/>
              <a:t>Multiband </a:t>
            </a:r>
            <a:r>
              <a:rPr lang="en-US" altLang="en-US" sz="1600" dirty="0" smtClean="0"/>
              <a:t>Operations</a:t>
            </a:r>
          </a:p>
          <a:p>
            <a:pPr lvl="1">
              <a:defRPr/>
            </a:pPr>
            <a:r>
              <a:rPr lang="en-US" altLang="en-US" sz="1600" dirty="0" err="1"/>
              <a:t>IoT</a:t>
            </a:r>
            <a:r>
              <a:rPr lang="en-US" altLang="en-US" sz="1600" dirty="0"/>
              <a:t> Low Power</a:t>
            </a:r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Wireless Serial Bus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smtClean="0"/>
              <a:t>Application Services</a:t>
            </a:r>
          </a:p>
          <a:p>
            <a:pPr lvl="1">
              <a:defRPr/>
            </a:pPr>
            <a:r>
              <a:rPr lang="en-US" altLang="en-US" sz="1600" dirty="0" smtClean="0"/>
              <a:t>LTE Coexistence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/>
              <a:t>Home Experience</a:t>
            </a:r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</a:t>
            </a:r>
            <a:r>
              <a:rPr lang="en-US" altLang="en-US" sz="2000" b="0" dirty="0" smtClean="0"/>
              <a:t>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/>
              <a:t>a</a:t>
            </a:r>
            <a:r>
              <a:rPr lang="en-US" altLang="en-US" sz="1600" dirty="0" smtClean="0"/>
              <a:t>x 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</a:t>
            </a:r>
            <a:r>
              <a:rPr lang="en-US" altLang="en-US" sz="2000" b="0" dirty="0"/>
              <a:t>6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Feb 2017 in Sydney, Australia.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2017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249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802.11-14/0618r0</dc:title>
  <dc:subject>Submission</dc:subject>
  <dc:creator/>
  <cp:keywords>May 2014</cp:keywords>
  <cp:lastModifiedBy/>
  <cp:revision>1</cp:revision>
  <dcterms:created xsi:type="dcterms:W3CDTF">2014-02-20T18:42:49Z</dcterms:created>
  <dcterms:modified xsi:type="dcterms:W3CDTF">2017-01-18T10:10:18Z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