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4" r:id="rId3"/>
    <p:sldId id="412" r:id="rId4"/>
    <p:sldId id="416" r:id="rId5"/>
    <p:sldId id="415" r:id="rId6"/>
    <p:sldId id="413" r:id="rId7"/>
    <p:sldId id="417" r:id="rId8"/>
    <p:sldId id="419" r:id="rId9"/>
    <p:sldId id="422" r:id="rId10"/>
    <p:sldId id="418" r:id="rId11"/>
    <p:sldId id="420" r:id="rId12"/>
    <p:sldId id="42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75B6"/>
    <a:srgbClr val="009999"/>
    <a:srgbClr val="00CC99"/>
    <a:srgbClr val="99CCFF"/>
    <a:srgbClr val="4A7EBB"/>
    <a:srgbClr val="00956F"/>
    <a:srgbClr val="4F81BD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70" d="100"/>
          <a:sy n="70" d="100"/>
        </p:scale>
        <p:origin x="1204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03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4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3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17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3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7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7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802.11-17/0102r2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LB225 comments on Spatial Reuse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2017-01-18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List of TG and SR </a:t>
            </a:r>
            <a:r>
              <a:rPr lang="en-GB" dirty="0" err="1">
                <a:latin typeface="Calibri" pitchFamily="34" charset="0"/>
              </a:rPr>
              <a:t>adhoc</a:t>
            </a:r>
            <a:r>
              <a:rPr lang="en-GB" dirty="0">
                <a:latin typeface="Calibri" pitchFamily="34" charset="0"/>
              </a:rPr>
              <a:t> straw polls &amp; votes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Straw polls and votes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doc. 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11-17/0075r6 (mod of r5, not yet posted)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1600" b="0" dirty="0">
                <a:latin typeface="Calibri" panose="020F0502020204030204" pitchFamily="34" charset="0"/>
              </a:rPr>
              <a:t>Do you support the general direction of 11-16-1476r14 as the resolution for CIDs 	related to SRP as outlined in 11-17-0075r5?</a:t>
            </a:r>
            <a:endParaRPr lang="en-GB" sz="16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24-11-30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11-16/1567r6 (mod of r5, not yet posted)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Wording pending: roughly “agree to use DSC methodology as basis of an example 	of setting OBSS_PD parameters”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15-9-24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11-16/0947r20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Wording [TG Chair slides) pending: roughly “resolve CID 8111 according to 11-	16/0947r20”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26-2-19; pre-motion passes; to be converted to motion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PM2</a:t>
            </a:r>
          </a:p>
        </p:txBody>
      </p:sp>
    </p:spTree>
    <p:extLst>
      <p:ext uri="{BB962C8B-B14F-4D97-AF65-F5344CB8AC3E}">
        <p14:creationId xmlns:p14="http://schemas.microsoft.com/office/powerpoint/2010/main" val="2297395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3232" y="356616"/>
            <a:ext cx="187482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88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 A—Revision history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r0, 2017-01-16, presented 2017-01-18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r1, 2017-01-18, AM1: added 16/0947r19 and 17/0081 on presentations pages; updated and reformatted presentations pages and added note on ordering; updated straw polls page; added “last updated” stamp on presentations and straw polls pages; added note on title slide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r2, 2017-01-018, PM1: added wording of straw poll on polls page; added CIDs 5202, 10026, 10079 (inadvertently omitted; sorry!) on classification slide; updated presentations pages and straw polls pages based on 2017-01-18 PM1 and PM2; removed note on title slide and added this revision history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PM2</a:t>
            </a:r>
          </a:p>
        </p:txBody>
      </p:sp>
    </p:spTree>
    <p:extLst>
      <p:ext uri="{BB962C8B-B14F-4D97-AF65-F5344CB8AC3E}">
        <p14:creationId xmlns:p14="http://schemas.microsoft.com/office/powerpoint/2010/main" val="2406168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classifies the LB225 comments on Spatial Reuse (OBSS_PD and SRP, in 27.9 and elsewhere) into categories,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proposes a way of moving forward with resolutions, and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lists relevant documents and summaries.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Categories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Delete one or either or both of OBSS_PD, SRP (or merge); or insert framework only and defer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Retain the modes but with fundamental changes within the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Turn “mostly-no” voters into “mostly-yes” voters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Add significant technical detail without fundamentally altering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Won’t affect overall vote but consensus on change not assured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Fill out remaining technical details; consensus expected</a:t>
            </a:r>
          </a:p>
        </p:txBody>
      </p:sp>
    </p:spTree>
    <p:extLst>
      <p:ext uri="{BB962C8B-B14F-4D97-AF65-F5344CB8AC3E}">
        <p14:creationId xmlns:p14="http://schemas.microsoft.com/office/powerpoint/2010/main" val="251333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Examples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6843: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Either merge all spatial reuse functions into a single, unified, *standardized* mode, or delete them all from the draft.</a:t>
            </a: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3079: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Add the ability for AP to disable OBSS PD based reuse.”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7405: ‘Add mechanism to allow APs from an SR group to apply new </a:t>
            </a:r>
            <a:r>
              <a:rPr lang="en-US" sz="1700" b="0" dirty="0" err="1">
                <a:solidFill>
                  <a:schemeClr val="tx1"/>
                </a:solidFill>
                <a:latin typeface="Calibri" pitchFamily="34" charset="0"/>
              </a:rPr>
              <a:t>OBSS_Pdmin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and max parameters, only used if packet is from same SR group.’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8087: ‘Add way for SR transmitter using SRP to indicate to the recipient that its ACK must be conditionalized on SRP conditions’.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3081: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Define the rules for OBSS PD based transmissions on secondary channels.”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9944: ‘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There's no description on OBSS_PD_{min/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max_default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}. Please clarify.’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35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Preliminary classification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5483, 5494, 6768, 6843*, 7229, 8908*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3078, 3079, 3080, 3082, 3198, 3199, 3200, 3222, 4926, 4928*, 5043, 5088, 5203, 5205, 5208, 5485, 5495, 5496, 5497, 5499, 5500, 5501, 5502, 5503, 5691, 5864, 6025, 6142*, 6143*, 6761, 6762, 6844*, 7123, 7230, 7405, 8087, 8088, 8091, 8092, 8094, 8103, 8111, 8562, 8568*, 9180*, 9181*, 9183*, 9315, 9459, 9461, 9761, 9910*, 10006*, 10018, 10305*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3081, 5204, 5484, 5491, 5681, 5689, 5870, 5873, 6021, 6022, 6027, 6054, 6127*, 6765, 6766, 6842*, 7057*, 7117, 7121, 7122, 7129, 7174, 7406, 7612, 7823, 8072, 8101, 8104, 8112*, 8118*, 8233, 9208*, 9210*, 9539, 9601, 9943, 9947, 9954*,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10026</a:t>
            </a: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, 10039*, 10301*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3195, 3196, 3197, 4875*,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5202</a:t>
            </a: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, 5385, 5481, 5487, 5489, 5575, 5680, 6018, 6024, 6026, 6150, 6178, 6767, 7126, 7172, 7173, 7908, 8068, 8069, 8074, 8102, 8230, 8232, 8234, 8236, 8237, 8239, 8721, 8723, 9540, 9541, 9603, 9728, 9730, 9762, 9941, 9942, 9944, 9946,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10079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201168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1—CIDs outside 27.9 marked *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2—Some comments hard to classify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3—Much duplication in comments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4—List excludes some, e.g., quasi-editorial comments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PM1</a:t>
            </a:r>
          </a:p>
        </p:txBody>
      </p:sp>
    </p:spTree>
    <p:extLst>
      <p:ext uri="{BB962C8B-B14F-4D97-AF65-F5344CB8AC3E}">
        <p14:creationId xmlns:p14="http://schemas.microsoft.com/office/powerpoint/2010/main" val="1863578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sequence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Start with category 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Invite proponents of OBSS_PD and SRP to make case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See if high-level consensus is possible within current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Following steps to depend on results of first one: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on to categories 3 and 4 if high-level consensus achieved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to category 1, if not</a:t>
            </a:r>
          </a:p>
        </p:txBody>
      </p:sp>
    </p:spTree>
    <p:extLst>
      <p:ext uri="{BB962C8B-B14F-4D97-AF65-F5344CB8AC3E}">
        <p14:creationId xmlns:p14="http://schemas.microsoft.com/office/powerpoint/2010/main" val="2533319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Presentations—1/3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11-17/0099r0, “</a:t>
            </a:r>
            <a:r>
              <a:rPr lang="en-US" sz="2000" b="0" dirty="0">
                <a:latin typeface="Calibri" panose="020F0502020204030204" pitchFamily="34" charset="0"/>
              </a:rPr>
              <a:t>Additional background for CID 8908”, Sigurd Schelstraete,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‘Consider Decoupling 11ax and SR if progress remains elusive’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latin typeface="Calibri" panose="020F0502020204030204" pitchFamily="34" charset="0"/>
              </a:rPr>
              <a:t>Presented 2017-01-18; No SP; CID: 8908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11-17/0075r5, “SRP-based SR summary and update”, James Wang et al. </a:t>
            </a:r>
            <a:r>
              <a:rPr lang="en-GB" sz="1800" b="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‘The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SRP field provides a uniquely new accurate information on the links in specific deployments that enables optimization and maximization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of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spatial reuse especially in managed networks (enterprise, stadium)’;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2017-01-18; SP (r6, #2): 24-11-30;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11-16/1476r14, “</a:t>
            </a:r>
            <a:r>
              <a:rPr lang="en-GB" sz="2000" b="0" dirty="0">
                <a:latin typeface="Calibri" panose="020F0502020204030204" pitchFamily="34" charset="0"/>
              </a:rPr>
              <a:t>SRP-Based SR for HE Trigger-based PPDU – 27.9.3”, Matthew Fischer et al.;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latin typeface="Calibri" panose="020F0502020204030204" pitchFamily="34" charset="0"/>
              </a:rPr>
              <a:t>	</a:t>
            </a:r>
            <a:r>
              <a:rPr lang="en-GB" sz="1800" b="0" dirty="0">
                <a:latin typeface="Calibri" panose="020F0502020204030204" pitchFamily="34" charset="0"/>
              </a:rPr>
              <a:t>Not presented; CIDs: 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953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NOTE--Documents are listed in order of presentation, starting with the January 2017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PM2</a:t>
            </a:r>
          </a:p>
        </p:txBody>
      </p:sp>
    </p:spTree>
    <p:extLst>
      <p:ext uri="{BB962C8B-B14F-4D97-AF65-F5344CB8AC3E}">
        <p14:creationId xmlns:p14="http://schemas.microsoft.com/office/powerpoint/2010/main" val="361335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Presentations—2/3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11-16/1567r5, “</a:t>
            </a:r>
            <a:r>
              <a:rPr lang="en-US" sz="2000" b="0" dirty="0">
                <a:latin typeface="Calibri" panose="020F0502020204030204" pitchFamily="34" charset="0"/>
              </a:rPr>
              <a:t>TG ax Proposal for DSC and OBSS_PD with Responses to Comments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Graham Smith;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‘Unified Proposal for Spatial Reuse--No change to OBSS_PD and TPC descriptions’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11-16/0947r20, “</a:t>
            </a:r>
            <a:r>
              <a:rPr lang="en-US" sz="2000" b="0" dirty="0">
                <a:latin typeface="Calibri" panose="020F0502020204030204" pitchFamily="34" charset="0"/>
              </a:rPr>
              <a:t>Proposed text changes for OBSS_PD-based SR parameters”, Laurent Cariou et al.;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</a:t>
            </a:r>
            <a:r>
              <a:rPr lang="en-GB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Provides proposals for spec changes for OBSS_PD-based SR mode’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latin typeface="Calibri" panose="020F0502020204030204" pitchFamily="34" charset="0"/>
              </a:rPr>
              <a:t>Presented 2017-01-18; SP (r20) 26-2-19; </a:t>
            </a:r>
            <a:r>
              <a:rPr lang="en-US" sz="1800" b="0" dirty="0">
                <a:latin typeface="Calibri" panose="020F0502020204030204" pitchFamily="34" charset="0"/>
              </a:rPr>
              <a:t>CIDs: many, esp. 8111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11-17/0081r0, “C</a:t>
            </a:r>
            <a:r>
              <a:rPr lang="en-US" sz="2000" b="0" dirty="0">
                <a:latin typeface="Calibri" panose="020F0502020204030204" pitchFamily="34" charset="0"/>
              </a:rPr>
              <a:t>onsideration of spatial reuse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</a:t>
            </a:r>
            <a:r>
              <a:rPr lang="en-US" sz="2000" b="0" dirty="0" err="1">
                <a:solidFill>
                  <a:schemeClr val="tx1"/>
                </a:solidFill>
                <a:latin typeface="Calibri" panose="020F0502020204030204" pitchFamily="34" charset="0"/>
              </a:rPr>
              <a:t>Ruimei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 Li et al.,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</a:t>
            </a:r>
            <a:r>
              <a:rPr lang="en-US" altLang="zh-CN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Trigger indication in HE-SIG-A needs to be checked in some cases; conditions of using the SRP info in trigger in  conjunction with OBSS_PD based SR given’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 PM2; no SP taken; CIDs: several</a:t>
            </a:r>
            <a:endParaRPr lang="en-GB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PM2</a:t>
            </a:r>
          </a:p>
        </p:txBody>
      </p:sp>
    </p:spTree>
    <p:extLst>
      <p:ext uri="{BB962C8B-B14F-4D97-AF65-F5344CB8AC3E}">
        <p14:creationId xmlns:p14="http://schemas.microsoft.com/office/powerpoint/2010/main" val="1409679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Presentations—3/3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11-16/1063r8, “</a:t>
            </a:r>
            <a:r>
              <a:rPr lang="en-US" sz="2000" b="0" dirty="0">
                <a:latin typeface="Calibri" panose="020F0502020204030204" pitchFamily="34" charset="0"/>
              </a:rPr>
              <a:t>DSC and OBSS_PD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 [internal title], Graham Smith;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‘proposed text for 11ax Draft with respect to dynamic sensitivity control (DSC) and also its use to establish the OBSS_PD value’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Not presented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	CIDs: </a:t>
            </a:r>
            <a:r>
              <a:rPr lang="en-US" sz="1800" b="0" dirty="0">
                <a:latin typeface="Calibri" panose="020F0502020204030204" pitchFamily="34" charset="0"/>
              </a:rPr>
              <a:t>5203, 5204, 5205, 5483, 5494, 5495, 5503, 5691, 6761, 6762, 6768, 	7122, 7123, 7129, 7230, 7405, 8725, 9540, 9947, 10031, 10033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>
                <a:latin typeface="Calibri" panose="020F0502020204030204" pitchFamily="34" charset="0"/>
              </a:rPr>
              <a:t>11-17-0163r1, </a:t>
            </a:r>
            <a:r>
              <a:rPr lang="en-US" sz="2000" b="0" dirty="0">
                <a:latin typeface="Calibri" panose="020F0502020204030204" pitchFamily="34" charset="0"/>
              </a:rPr>
              <a:t>“DSC as OBSS_PD”, Graham Smith, </a:t>
            </a:r>
            <a:r>
              <a:rPr lang="en-US" sz="1600" b="0" dirty="0">
                <a:latin typeface="Calibri" panose="020F0502020204030204" pitchFamily="34" charset="0"/>
              </a:rPr>
              <a:t>‘The value for </a:t>
            </a:r>
            <a:r>
              <a:rPr lang="en-US" sz="1600" b="0" dirty="0" err="1">
                <a:latin typeface="Calibri" panose="020F0502020204030204" pitchFamily="34" charset="0"/>
              </a:rPr>
              <a:t>CCAeff</a:t>
            </a:r>
            <a:r>
              <a:rPr lang="en-US" sz="1600" b="0" dirty="0">
                <a:latin typeface="Calibri" panose="020F0502020204030204" pitchFamily="34" charset="0"/>
              </a:rPr>
              <a:t> derived using DSC can only be used for OBSS_PD, i.e., it cannot be used independently’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</a:rPr>
              <a:t>	</a:t>
            </a:r>
            <a:r>
              <a:rPr lang="en-US" sz="1800" b="0" dirty="0">
                <a:latin typeface="Calibri" panose="020F0502020204030204" pitchFamily="34" charset="0"/>
              </a:rPr>
              <a:t>Not presented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anose="020F0502020204030204" pitchFamily="34" charset="0"/>
              </a:rPr>
              <a:t>	CIDs: many (see above)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PM2</a:t>
            </a:r>
          </a:p>
        </p:txBody>
      </p:sp>
    </p:spTree>
    <p:extLst>
      <p:ext uri="{BB962C8B-B14F-4D97-AF65-F5344CB8AC3E}">
        <p14:creationId xmlns:p14="http://schemas.microsoft.com/office/powerpoint/2010/main" val="1860807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55552</TotalTime>
  <Words>1290</Words>
  <Application>Microsoft Office PowerPoint</Application>
  <PresentationFormat>On-screen Show (4:3)</PresentationFormat>
  <Paragraphs>184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Times New Roman</vt:lpstr>
      <vt:lpstr>802-11-Submission</vt:lpstr>
      <vt:lpstr>Microsoft Word 97 - 2003 Document</vt:lpstr>
      <vt:lpstr>LB225 comments on Spatial Reuse</vt:lpstr>
      <vt:lpstr>Abstract</vt:lpstr>
      <vt:lpstr>Categories</vt:lpstr>
      <vt:lpstr>Examples</vt:lpstr>
      <vt:lpstr>Preliminary classification</vt:lpstr>
      <vt:lpstr>Proposed sequence</vt:lpstr>
      <vt:lpstr>Presentations—1/3</vt:lpstr>
      <vt:lpstr>Presentations—2/3</vt:lpstr>
      <vt:lpstr>Presentations—3/3</vt:lpstr>
      <vt:lpstr>List of TG and SR adhoc straw polls &amp; votes</vt:lpstr>
      <vt:lpstr>APPENDIX</vt:lpstr>
      <vt:lpstr>Appendix A—Revision history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LB225 Comments on Spatial Reuse</dc:title>
  <dc:creator>Sean Coffey</dc:creator>
  <cp:lastModifiedBy>Sean Coffey</cp:lastModifiedBy>
  <cp:revision>728</cp:revision>
  <cp:lastPrinted>1601-01-01T00:00:00Z</cp:lastPrinted>
  <dcterms:created xsi:type="dcterms:W3CDTF">2014-07-14T14:49:11Z</dcterms:created>
  <dcterms:modified xsi:type="dcterms:W3CDTF">2017-01-18T22:07:38Z</dcterms:modified>
</cp:coreProperties>
</file>