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44" r:id="rId3"/>
    <p:sldId id="412" r:id="rId4"/>
    <p:sldId id="416" r:id="rId5"/>
    <p:sldId id="415" r:id="rId6"/>
    <p:sldId id="413" r:id="rId7"/>
    <p:sldId id="417" r:id="rId8"/>
    <p:sldId id="418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009999"/>
    <a:srgbClr val="00CC99"/>
    <a:srgbClr val="99CCFF"/>
    <a:srgbClr val="4A7EBB"/>
    <a:srgbClr val="00956F"/>
    <a:srgbClr val="4F81BD"/>
    <a:srgbClr val="FFCC99"/>
    <a:srgbClr val="FFFF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133" autoAdjust="0"/>
  </p:normalViewPr>
  <p:slideViewPr>
    <p:cSldViewPr>
      <p:cViewPr>
        <p:scale>
          <a:sx n="60" d="100"/>
          <a:sy n="60" d="100"/>
        </p:scale>
        <p:origin x="1484" y="22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2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25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8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022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930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017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90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134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503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802.11-17/0102r0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LB225 comments on Spatial Reuse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2017-01-16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9908"/>
              </p:ext>
            </p:extLst>
          </p:nvPr>
        </p:nvGraphicFramePr>
        <p:xfrm>
          <a:off x="566738" y="3060700"/>
          <a:ext cx="7845425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5" name="Document" r:id="rId4" imgW="8526058" imgH="2465301" progId="Word.Document.8">
                  <p:embed/>
                </p:oleObj>
              </mc:Choice>
              <mc:Fallback>
                <p:oleObj name="Document" r:id="rId4" imgW="8526058" imgH="246530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3060700"/>
                        <a:ext cx="7845425" cy="227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This presentation: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classifies the LB225 comments on Spatial Reuse (OBSS_PD and SRP, in 27.9 and elsewhere) into categories,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proposes a way of moving forward with resolutions, and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lists relevant documents and summaries.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830702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Categories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Category 1: Fundamental change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Delete one or either or both of OBSS_PD, SRP (or merge); or insert framework only and defer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Category 2: Major change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Retain the modes but with fundamental changes within the mode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Turn “mostly-no” voters into “mostly-yes” voters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Category 3: Medium change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Add significant technical detail without fundamentally altering mode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Won’t affect overall vote but consensus on change not assured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Category 4: Minor change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Fill out remaining technical details; consensus expected</a:t>
            </a:r>
          </a:p>
        </p:txBody>
      </p:sp>
    </p:spTree>
    <p:extLst>
      <p:ext uri="{BB962C8B-B14F-4D97-AF65-F5344CB8AC3E}">
        <p14:creationId xmlns:p14="http://schemas.microsoft.com/office/powerpoint/2010/main" val="2513337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Examples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1: Fundamental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700" b="0" dirty="0">
                <a:solidFill>
                  <a:schemeClr val="tx1"/>
                </a:solidFill>
                <a:latin typeface="Calibri" pitchFamily="34" charset="0"/>
              </a:rPr>
              <a:t>6843: “</a:t>
            </a: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Either merge all spatial reuse functions into a single, unified, *standardized* mode, or delete them all from the draft.</a:t>
            </a:r>
            <a:r>
              <a:rPr lang="en-GB" sz="1700" b="0" dirty="0">
                <a:solidFill>
                  <a:schemeClr val="tx1"/>
                </a:solidFill>
                <a:latin typeface="Calibri" pitchFamily="34" charset="0"/>
              </a:rPr>
              <a:t>”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2: Major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700" b="0" dirty="0">
                <a:solidFill>
                  <a:schemeClr val="tx1"/>
                </a:solidFill>
                <a:latin typeface="Calibri" pitchFamily="34" charset="0"/>
              </a:rPr>
              <a:t>3079: “</a:t>
            </a: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Add the ability for AP to disable OBSS PD based reuse.”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7405: ‘Add mechanism to allow APs from an SR group to apply new </a:t>
            </a:r>
            <a:r>
              <a:rPr lang="en-US" sz="1700" b="0" dirty="0" err="1">
                <a:solidFill>
                  <a:schemeClr val="tx1"/>
                </a:solidFill>
                <a:latin typeface="Calibri" pitchFamily="34" charset="0"/>
              </a:rPr>
              <a:t>OBSS_Pdmin</a:t>
            </a: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 and max parameters, only used if packet is from same SR group.’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8087: ‘Add way for SR transmitter using SRP to indicate to the recipient that its ACK must be conditionalized on SRP conditions’.</a:t>
            </a:r>
            <a:endParaRPr lang="en-GB" sz="17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3: Medium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700" b="0" dirty="0">
                <a:solidFill>
                  <a:schemeClr val="tx1"/>
                </a:solidFill>
                <a:latin typeface="Calibri" pitchFamily="34" charset="0"/>
              </a:rPr>
              <a:t>3081: “</a:t>
            </a: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Define the rules for OBSS PD based transmissions on secondary channels.”</a:t>
            </a:r>
            <a:endParaRPr lang="en-GB" sz="1700" b="0" dirty="0">
              <a:solidFill>
                <a:schemeClr val="tx1"/>
              </a:solidFill>
              <a:latin typeface="Calibri" pitchFamily="34" charset="0"/>
            </a:endParaRP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4: Minor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9944: ‘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There's no description on OBSS_PD_{min/</a:t>
            </a:r>
            <a:r>
              <a:rPr lang="en-US" sz="1600" b="0" dirty="0" err="1">
                <a:solidFill>
                  <a:schemeClr val="tx1"/>
                </a:solidFill>
                <a:latin typeface="Calibri" pitchFamily="34" charset="0"/>
              </a:rPr>
              <a:t>max_default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}. Please clarify.’</a:t>
            </a:r>
            <a:endParaRPr lang="en-GB" sz="1600" b="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8358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Preliminary classification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1: Fundamental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500" b="0" dirty="0">
                <a:solidFill>
                  <a:schemeClr val="tx1"/>
                </a:solidFill>
                <a:latin typeface="Calibri" pitchFamily="34" charset="0"/>
              </a:rPr>
              <a:t>5483, 5494, 6768, 6843*, 7229, 8908*</a:t>
            </a:r>
            <a:endParaRPr lang="en-GB" sz="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2: Major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500" b="0" dirty="0">
                <a:solidFill>
                  <a:schemeClr val="tx1"/>
                </a:solidFill>
                <a:latin typeface="Calibri" pitchFamily="34" charset="0"/>
              </a:rPr>
              <a:t>3078, 3079, 3080, 3082, 3198, 3199, 3200, 3222, 4926, 4928*, 5043, 5088, 5203, 5205, 5208, 5485, 5495, 5496, 5497, 5499, 5500, 5501, 5502, 5503, 5691, 5864, 6025, 6142*, 6143*, 6761, 6762, 6844*, 7123, 7230, 7405, 8087, 8088, 8091, 8092, 8094, 8103, 8111, 8562, 8568*, 9180*, 9181*, 9183*, 9315, 9459, 9461, 9761, 9910*, 10006*, 10018, 10305*</a:t>
            </a:r>
            <a:endParaRPr lang="en-GB" sz="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3: Medium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500" b="0" dirty="0">
                <a:solidFill>
                  <a:schemeClr val="tx1"/>
                </a:solidFill>
                <a:latin typeface="Calibri" pitchFamily="34" charset="0"/>
              </a:rPr>
              <a:t>3081, 5204, 5484, 5491, 5681, 5689, 5870, 5873, 6021, 6022, 6027, 6054, 6127*, 6765, 6766, 6842*, 7057*, 7117, 7121, 7122, 7129, 7174, 7406, 7612, 7823, 8072, 8101, 8104, 8112*, 8118*, 8233, 9208*, 9210*, 9539, 9601, 9943, 9947, 9954*, 10039*, 10301*</a:t>
            </a:r>
            <a:endParaRPr lang="en-GB" sz="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4: Minor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500" b="0" dirty="0">
                <a:solidFill>
                  <a:schemeClr val="tx1"/>
                </a:solidFill>
                <a:latin typeface="Calibri" pitchFamily="34" charset="0"/>
              </a:rPr>
              <a:t>3195, 3196, 3197, 4875*, 5385, 5481, 5487, 5489, 5575, 5680, 6018, 6024, 6026, 6150, 6178, 6767, 7126, 7172, 7173, 7908, 8068, 8069, 8074, 8102, 8230, 8232, 8234, 8236, 8237, 8239, 8721, 8723, 9540, 9541, 9603, 9728, 9730, 9762, 9941, 9942, 9944, 9946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29200" y="201168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NOTE 1—CIDs outside 27.9 marked *</a:t>
            </a:r>
          </a:p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NOTE 2—Some comments hard to classify</a:t>
            </a:r>
          </a:p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NOTE 3—Much duplication in comments</a:t>
            </a:r>
          </a:p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NOTE 4—List excludes some, e.g., quasi-editorial comments</a:t>
            </a:r>
          </a:p>
        </p:txBody>
      </p:sp>
    </p:spTree>
    <p:extLst>
      <p:ext uri="{BB962C8B-B14F-4D97-AF65-F5344CB8AC3E}">
        <p14:creationId xmlns:p14="http://schemas.microsoft.com/office/powerpoint/2010/main" val="18635789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Proposed sequence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Start with category 2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Invite proponents of OBSS_PD and SRP to make case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See if high-level consensus is possible within current structure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Following steps to depend on results of first one: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Continue on to categories 3 and 4 if high-level consensus achieved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Continue to category 1, if not</a:t>
            </a:r>
          </a:p>
        </p:txBody>
      </p:sp>
    </p:spTree>
    <p:extLst>
      <p:ext uri="{BB962C8B-B14F-4D97-AF65-F5344CB8AC3E}">
        <p14:creationId xmlns:p14="http://schemas.microsoft.com/office/powerpoint/2010/main" val="25333190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Presentations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List of presentations addressing LB225 spatial reuse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c.r.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11-17/0075r1, “SRP-based SR summary and update”, James Wang et al. </a:t>
            </a: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‘The </a:t>
            </a:r>
            <a:r>
              <a:rPr lang="en-US" sz="1600" b="0" dirty="0">
                <a:latin typeface="Calibri" panose="020F0502020204030204" pitchFamily="34" charset="0"/>
              </a:rPr>
              <a:t>SRP field provides a uniquely new accurate information on the links in specific deployments that enables optimization and maximization</a:t>
            </a:r>
            <a:r>
              <a:rPr lang="en-US" sz="1600" b="0" dirty="0">
                <a:latin typeface="Calibri" panose="020F0502020204030204" pitchFamily="34" charset="0"/>
              </a:rPr>
              <a:t> of</a:t>
            </a:r>
            <a:r>
              <a:rPr lang="en-US" sz="1600" b="0" dirty="0">
                <a:latin typeface="Calibri" panose="020F0502020204030204" pitchFamily="34" charset="0"/>
              </a:rPr>
              <a:t> spatial reuse especially in managed networks (enterprise, stadium)’; CIDS: many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11-16/1476r14, “</a:t>
            </a:r>
            <a:r>
              <a:rPr lang="en-GB" sz="2000" b="0" dirty="0">
                <a:latin typeface="Calibri" panose="020F0502020204030204" pitchFamily="34" charset="0"/>
              </a:rPr>
              <a:t>SRP-Based SR for HE Trigger-based PPDU – 27.9.3”, Matthew Fischer et al.; </a:t>
            </a:r>
            <a:r>
              <a:rPr lang="en-GB" sz="1600" b="0" dirty="0">
                <a:latin typeface="Calibri" panose="020F0502020204030204" pitchFamily="34" charset="0"/>
              </a:rPr>
              <a:t>CIDs: many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11-17/0099r0, “</a:t>
            </a:r>
            <a:r>
              <a:rPr lang="en-US" sz="2000" b="0" dirty="0">
                <a:latin typeface="Calibri" panose="020F0502020204030204" pitchFamily="34" charset="0"/>
              </a:rPr>
              <a:t>Additional background for CID 8908”, Sigurd </a:t>
            </a:r>
            <a:r>
              <a:rPr lang="en-US" sz="2000" b="0" dirty="0" err="1">
                <a:latin typeface="Calibri" panose="020F0502020204030204" pitchFamily="34" charset="0"/>
              </a:rPr>
              <a:t>Schelstrate</a:t>
            </a:r>
            <a:r>
              <a:rPr lang="en-US" sz="2000" b="0" dirty="0">
                <a:latin typeface="Calibri" panose="020F0502020204030204" pitchFamily="34" charset="0"/>
              </a:rPr>
              <a:t>, </a:t>
            </a:r>
            <a:r>
              <a:rPr lang="en-US" sz="1600" b="0" dirty="0">
                <a:latin typeface="Calibri" panose="020F0502020204030204" pitchFamily="34" charset="0"/>
              </a:rPr>
              <a:t>‘Consider Decoupling 11ax and SR if progress remains elusive’; CID: 8908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11-16/1567r3, “</a:t>
            </a:r>
            <a:r>
              <a:rPr lang="en-US" sz="2000" b="0" dirty="0">
                <a:latin typeface="Calibri" panose="020F0502020204030204" pitchFamily="34" charset="0"/>
              </a:rPr>
              <a:t>TG ax Proposal for DSC and OBSS_PD with Responses to Comments</a:t>
            </a: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”, Graham Smith; </a:t>
            </a:r>
            <a:r>
              <a:rPr lang="en-US" sz="1600" b="0" dirty="0">
                <a:solidFill>
                  <a:schemeClr val="tx1"/>
                </a:solidFill>
                <a:latin typeface="Calibri" panose="020F0502020204030204" pitchFamily="34" charset="0"/>
              </a:rPr>
              <a:t>CIDs: many</a:t>
            </a:r>
            <a:endParaRPr lang="en-GB" sz="1600" b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i="1" dirty="0">
                <a:solidFill>
                  <a:schemeClr val="tx1"/>
                </a:solidFill>
                <a:latin typeface="Calibri" pitchFamily="34" charset="0"/>
              </a:rPr>
              <a:t>(Doc. details) (One-sentence author’s summary) (Presentation history) (Straw poll &amp; vote summary) (CIDs addressed)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3537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List of TG and SR </a:t>
            </a:r>
            <a:r>
              <a:rPr lang="en-GB" dirty="0" err="1">
                <a:latin typeface="Calibri" pitchFamily="34" charset="0"/>
              </a:rPr>
              <a:t>adhoc</a:t>
            </a:r>
            <a:r>
              <a:rPr lang="en-GB" dirty="0">
                <a:latin typeface="Calibri" pitchFamily="34" charset="0"/>
              </a:rPr>
              <a:t> straw polls &amp; votes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Straw polls and votes addressing LB225 spatial reuse </a:t>
            </a:r>
            <a:r>
              <a:rPr lang="en-GB" sz="2200" dirty="0" err="1">
                <a:solidFill>
                  <a:schemeClr val="tx1"/>
                </a:solidFill>
                <a:latin typeface="Calibri" pitchFamily="34" charset="0"/>
              </a:rPr>
              <a:t>c.r.</a:t>
            </a: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i="1" dirty="0">
                <a:solidFill>
                  <a:schemeClr val="tx1"/>
                </a:solidFill>
                <a:latin typeface="Calibri" pitchFamily="34" charset="0"/>
              </a:rPr>
              <a:t>(Straw poll &amp; vote summary) (CIDs addressed)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3956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52273</TotalTime>
  <Words>1058</Words>
  <Application>Microsoft Office PowerPoint</Application>
  <PresentationFormat>On-screen Show (4:3)</PresentationFormat>
  <Paragraphs>123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Arial</vt:lpstr>
      <vt:lpstr>Calibri</vt:lpstr>
      <vt:lpstr>Times New Roman</vt:lpstr>
      <vt:lpstr>802-11-Submission</vt:lpstr>
      <vt:lpstr>Microsoft Word 97 - 2003 Document</vt:lpstr>
      <vt:lpstr>LB225 comments on Spatial Reuse</vt:lpstr>
      <vt:lpstr>Abstract</vt:lpstr>
      <vt:lpstr>Categories</vt:lpstr>
      <vt:lpstr>Examples</vt:lpstr>
      <vt:lpstr>Preliminary classification</vt:lpstr>
      <vt:lpstr>Proposed sequence</vt:lpstr>
      <vt:lpstr>Presentations</vt:lpstr>
      <vt:lpstr>List of TG and SR adhoc straw polls &amp; votes</vt:lpstr>
    </vt:vector>
  </TitlesOfParts>
  <Company>Realtek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LB225 Comments on Spatial Reuse</dc:title>
  <dc:creator>Sean Coffey</dc:creator>
  <cp:lastModifiedBy>Sean Coffey</cp:lastModifiedBy>
  <cp:revision>653</cp:revision>
  <cp:lastPrinted>1601-01-01T00:00:00Z</cp:lastPrinted>
  <dcterms:created xsi:type="dcterms:W3CDTF">2014-07-14T14:49:11Z</dcterms:created>
  <dcterms:modified xsi:type="dcterms:W3CDTF">2017-01-16T15:28:06Z</dcterms:modified>
</cp:coreProperties>
</file>