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5" r:id="rId3"/>
    <p:sldId id="270" r:id="rId4"/>
    <p:sldId id="276" r:id="rId5"/>
    <p:sldId id="273" r:id="rId6"/>
    <p:sldId id="274" r:id="rId7"/>
    <p:sldId id="277" r:id="rId8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8993" autoAdjust="0"/>
  </p:normalViewPr>
  <p:slideViewPr>
    <p:cSldViewPr>
      <p:cViewPr varScale="1">
        <p:scale>
          <a:sx n="72" d="100"/>
          <a:sy n="72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204" y="84"/>
      </p:cViewPr>
      <p:guideLst>
        <p:guide orient="horz" pos="2164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5867" y="175082"/>
            <a:ext cx="193617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802.11-17/xxx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2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74256" y="8997951"/>
            <a:ext cx="119584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6354" y="8997951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9066" y="95707"/>
            <a:ext cx="21859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802.11-11/1588r0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11797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2015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6"/>
            <a:ext cx="5046663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79094" y="9001126"/>
            <a:ext cx="25559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3577" y="296863"/>
            <a:ext cx="55946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802.11-17/0099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/>
              <a:t>January 2017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/>
              <a:t>Additional background for CID 8908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5983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272158"/>
              </p:ext>
            </p:extLst>
          </p:nvPr>
        </p:nvGraphicFramePr>
        <p:xfrm>
          <a:off x="516731" y="2533304"/>
          <a:ext cx="8186737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" y="2533304"/>
                        <a:ext cx="8186737" cy="250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640592" y="2041871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57497" y="1717076"/>
            <a:ext cx="7772400" cy="4114800"/>
          </a:xfrm>
        </p:spPr>
        <p:txBody>
          <a:bodyPr/>
          <a:lstStyle/>
          <a:p>
            <a:r>
              <a:rPr lang="en-US" dirty="0"/>
              <a:t>CID 8908 raises concerns about the state of SR</a:t>
            </a:r>
          </a:p>
          <a:p>
            <a:r>
              <a:rPr lang="en-US" dirty="0"/>
              <a:t>This submission further elaborates on the specific concerns and possible mitigation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8908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486400"/>
            <a:ext cx="7751358" cy="88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431" y="2942074"/>
            <a:ext cx="6615113" cy="246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4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828800"/>
            <a:ext cx="7772400" cy="4114800"/>
          </a:xfrm>
        </p:spPr>
        <p:txBody>
          <a:bodyPr/>
          <a:lstStyle/>
          <a:p>
            <a:r>
              <a:rPr lang="en-US" dirty="0"/>
              <a:t>Impression from review of </a:t>
            </a:r>
            <a:r>
              <a:rPr lang="en-US" dirty="0" err="1"/>
              <a:t>802.11ac</a:t>
            </a:r>
            <a:r>
              <a:rPr lang="en-US" dirty="0"/>
              <a:t>/</a:t>
            </a:r>
            <a:r>
              <a:rPr lang="en-US" dirty="0" err="1"/>
              <a:t>D1.0</a:t>
            </a:r>
            <a:r>
              <a:rPr lang="en-US" dirty="0"/>
              <a:t> is that SR is less mature than other parts of the document</a:t>
            </a:r>
          </a:p>
          <a:p>
            <a:pPr lvl="1"/>
            <a:r>
              <a:rPr lang="en-US" sz="1800" dirty="0"/>
              <a:t>SR had a later start than other parts of the draft</a:t>
            </a:r>
          </a:p>
          <a:p>
            <a:pPr lvl="2"/>
            <a:r>
              <a:rPr lang="en-US" sz="1600" dirty="0"/>
              <a:t>First recorded agreements: OBSS_PD - September 2015, SRP - May 2016</a:t>
            </a:r>
          </a:p>
          <a:p>
            <a:pPr lvl="1"/>
            <a:r>
              <a:rPr lang="en-US" sz="1800" dirty="0"/>
              <a:t>Significant new material needed to enhance definition failed to get approval (repeatedly)</a:t>
            </a:r>
          </a:p>
          <a:p>
            <a:pPr lvl="2"/>
            <a:r>
              <a:rPr lang="en-US" sz="1600" dirty="0"/>
              <a:t>See contributions 947 &amp; 1476</a:t>
            </a:r>
          </a:p>
          <a:p>
            <a:pPr lvl="1"/>
            <a:r>
              <a:rPr lang="en-US" sz="1800" dirty="0"/>
              <a:t>As acknowledged in the draft (“This part needs further development”)</a:t>
            </a:r>
          </a:p>
          <a:p>
            <a:r>
              <a:rPr lang="en-US" sz="2000" dirty="0"/>
              <a:t>SRP-based SR seems to rely on Trigger frame preceding SR PPDU</a:t>
            </a:r>
          </a:p>
          <a:p>
            <a:pPr lvl="1"/>
            <a:r>
              <a:rPr lang="en-US" sz="1800" dirty="0"/>
              <a:t>How will this work for SU and DL-MU</a:t>
            </a:r>
          </a:p>
          <a:p>
            <a:r>
              <a:rPr lang="en-US" sz="2000" dirty="0"/>
              <a:t>No consideration for DSC</a:t>
            </a:r>
          </a:p>
          <a:p>
            <a:pPr lvl="1"/>
            <a:r>
              <a:rPr lang="en-US" sz="1800" dirty="0"/>
              <a:t>DSC has advantage of simplicity – e.g. no OBSS detection needed</a:t>
            </a:r>
            <a:endParaRPr lang="en-US" sz="1800" dirty="0">
              <a:sym typeface="Wingdings" panose="05000000000000000000" pitchFamily="2" charset="2"/>
            </a:endParaRP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Can be implemented for pre-</a:t>
            </a:r>
            <a:r>
              <a:rPr lang="en-US" sz="1800" dirty="0" err="1">
                <a:sym typeface="Wingdings" panose="05000000000000000000" pitchFamily="2" charset="2"/>
              </a:rPr>
              <a:t>11ax</a:t>
            </a:r>
            <a:r>
              <a:rPr lang="en-US" sz="1800" dirty="0">
                <a:sym typeface="Wingdings" panose="05000000000000000000" pitchFamily="2" charset="2"/>
              </a:rPr>
              <a:t> protocols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with SR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SR is a risk to </a:t>
            </a:r>
            <a:r>
              <a:rPr lang="en-US" dirty="0" err="1"/>
              <a:t>11ax</a:t>
            </a:r>
            <a:r>
              <a:rPr lang="en-US" dirty="0"/>
              <a:t> schedule</a:t>
            </a:r>
          </a:p>
          <a:p>
            <a:pPr lvl="1"/>
            <a:r>
              <a:rPr lang="en-US" dirty="0"/>
              <a:t>If no significant progress is made soon</a:t>
            </a:r>
          </a:p>
          <a:p>
            <a:r>
              <a:rPr lang="en-US" dirty="0" err="1"/>
              <a:t>11ax</a:t>
            </a:r>
            <a:r>
              <a:rPr lang="en-US" dirty="0"/>
              <a:t> schedule is a risk to SR</a:t>
            </a:r>
          </a:p>
          <a:p>
            <a:pPr lvl="1"/>
            <a:r>
              <a:rPr lang="en-US" dirty="0"/>
              <a:t>“that’s all the time we have” may leave SR incomplete</a:t>
            </a:r>
          </a:p>
          <a:p>
            <a:r>
              <a:rPr lang="en-US" dirty="0"/>
              <a:t>Spatial re-use is a new feature with significant risk for disruption when not done right</a:t>
            </a:r>
          </a:p>
          <a:p>
            <a:pPr lvl="1"/>
            <a:r>
              <a:rPr lang="en-US" dirty="0"/>
              <a:t>Very different class of feature</a:t>
            </a:r>
          </a:p>
          <a:p>
            <a:r>
              <a:rPr lang="en-US" dirty="0"/>
              <a:t>SR does not have the same wide consensus as other parts of the draft</a:t>
            </a:r>
          </a:p>
          <a:p>
            <a:pPr lvl="1"/>
            <a:r>
              <a:rPr lang="en-US" dirty="0"/>
              <a:t>Incidentally, 57% approval for </a:t>
            </a:r>
            <a:r>
              <a:rPr lang="en-US" dirty="0" err="1"/>
              <a:t>802.11ax</a:t>
            </a:r>
            <a:r>
              <a:rPr lang="en-US" dirty="0"/>
              <a:t> </a:t>
            </a:r>
            <a:r>
              <a:rPr lang="en-US" dirty="0" err="1"/>
              <a:t>D1.0</a:t>
            </a:r>
            <a:r>
              <a:rPr lang="en-US" dirty="0"/>
              <a:t> is lowest for any </a:t>
            </a:r>
            <a:r>
              <a:rPr lang="en-US" dirty="0" err="1"/>
              <a:t>D1.0</a:t>
            </a:r>
            <a:r>
              <a:rPr lang="en-US" dirty="0"/>
              <a:t> in the last 10 years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for </a:t>
            </a:r>
            <a:r>
              <a:rPr lang="en-US" dirty="0" err="1"/>
              <a:t>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4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</a:t>
            </a:r>
            <a:r>
              <a:rPr lang="en-US" dirty="0" err="1"/>
              <a:t>11ax</a:t>
            </a:r>
            <a:r>
              <a:rPr lang="en-US" dirty="0"/>
              <a:t> “SR ready”</a:t>
            </a:r>
          </a:p>
          <a:p>
            <a:pPr lvl="1"/>
            <a:r>
              <a:rPr lang="en-US" dirty="0"/>
              <a:t>E.g. keep reserved bits for SR in the preamble</a:t>
            </a:r>
          </a:p>
          <a:p>
            <a:r>
              <a:rPr lang="en-US" dirty="0"/>
              <a:t>Remove all other SR-related material from the draft</a:t>
            </a:r>
          </a:p>
          <a:p>
            <a:r>
              <a:rPr lang="en-US" dirty="0"/>
              <a:t>Start SG/TG dedicated to SR</a:t>
            </a:r>
          </a:p>
          <a:p>
            <a:pPr lvl="1"/>
            <a:r>
              <a:rPr lang="en-US" dirty="0"/>
              <a:t>Continue further development and discussion in this dedicated group</a:t>
            </a:r>
          </a:p>
          <a:p>
            <a:pPr lvl="1"/>
            <a:r>
              <a:rPr lang="en-US" dirty="0"/>
              <a:t>Publish SR as a separate amendment, applicable to both </a:t>
            </a:r>
            <a:r>
              <a:rPr lang="en-US" dirty="0" err="1"/>
              <a:t>11ax</a:t>
            </a:r>
            <a:r>
              <a:rPr lang="en-US" dirty="0"/>
              <a:t> and older protocols</a:t>
            </a:r>
          </a:p>
          <a:p>
            <a:r>
              <a:rPr lang="en-US" dirty="0"/>
              <a:t>Procedural hurdles (SG/TG formation …) should be minimal, given the preliminary work that has already been done on SR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Consider Decoupling </a:t>
            </a:r>
            <a:r>
              <a:rPr lang="en-US" dirty="0" err="1"/>
              <a:t>11ax</a:t>
            </a:r>
            <a:r>
              <a:rPr lang="en-US" dirty="0"/>
              <a:t> and SR if progress remains elusive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4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risk to </a:t>
            </a:r>
            <a:r>
              <a:rPr lang="en-US" dirty="0" err="1"/>
              <a:t>11ax</a:t>
            </a:r>
            <a:r>
              <a:rPr lang="en-US" dirty="0"/>
              <a:t> MAC/PHY development and timeline</a:t>
            </a:r>
          </a:p>
          <a:p>
            <a:pPr lvl="1"/>
            <a:r>
              <a:rPr lang="en-US" dirty="0"/>
              <a:t>Risk caused by technical and procedural issues with SR</a:t>
            </a:r>
          </a:p>
          <a:p>
            <a:r>
              <a:rPr lang="en-US" dirty="0"/>
              <a:t>More comprehensive definition of SR</a:t>
            </a:r>
          </a:p>
          <a:p>
            <a:pPr lvl="1"/>
            <a:r>
              <a:rPr lang="en-US" dirty="0"/>
              <a:t>SR is a new concept that deserves proper consideration on its own terms</a:t>
            </a:r>
          </a:p>
          <a:p>
            <a:pPr lvl="1"/>
            <a:r>
              <a:rPr lang="en-US" dirty="0"/>
              <a:t>Possible inclusion of features that have not been properly considered so far</a:t>
            </a:r>
          </a:p>
          <a:p>
            <a:r>
              <a:rPr lang="en-US" dirty="0"/>
              <a:t>SR development not limited by </a:t>
            </a:r>
            <a:r>
              <a:rPr lang="en-US" dirty="0" err="1"/>
              <a:t>11ax</a:t>
            </a:r>
            <a:r>
              <a:rPr lang="en-US" dirty="0"/>
              <a:t> timeline and vice versa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64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CID 8908 highlights lack of maturity of SR definition</a:t>
            </a:r>
          </a:p>
          <a:p>
            <a:r>
              <a:rPr lang="en-US" dirty="0"/>
              <a:t>This submission explains the concerns with SR in more detail</a:t>
            </a:r>
          </a:p>
          <a:p>
            <a:r>
              <a:rPr lang="en-US" dirty="0"/>
              <a:t>This submission provides additional clarification on the proposed resolution</a:t>
            </a:r>
          </a:p>
          <a:p>
            <a:pPr lvl="1"/>
            <a:r>
              <a:rPr lang="en-US" dirty="0"/>
              <a:t>Alternative ways to keep </a:t>
            </a:r>
            <a:r>
              <a:rPr lang="en-US" dirty="0" err="1"/>
              <a:t>11ax</a:t>
            </a:r>
            <a:r>
              <a:rPr lang="en-US" dirty="0"/>
              <a:t> on track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4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465</TotalTime>
  <Words>469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Document</vt:lpstr>
      <vt:lpstr>Additional background for CID 8908</vt:lpstr>
      <vt:lpstr>CID 8908</vt:lpstr>
      <vt:lpstr>Concerns with SR</vt:lpstr>
      <vt:lpstr>Risks for 11ax</vt:lpstr>
      <vt:lpstr>Proposal: Consider Decoupling 11ax and SR if progress remains elusive</vt:lpstr>
      <vt:lpstr>Advantages</vt:lpstr>
      <vt:lpstr>Conclusion</vt:lpstr>
    </vt:vector>
  </TitlesOfParts>
  <Company>Quantenna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32</cp:revision>
  <cp:lastPrinted>2017-01-13T18:02:20Z</cp:lastPrinted>
  <dcterms:created xsi:type="dcterms:W3CDTF">2017-01-10T21:37:21Z</dcterms:created>
  <dcterms:modified xsi:type="dcterms:W3CDTF">2017-01-16T15:49:03Z</dcterms:modified>
</cp:coreProperties>
</file>