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7" r:id="rId3"/>
    <p:sldId id="271" r:id="rId4"/>
    <p:sldId id="272" r:id="rId5"/>
    <p:sldId id="280" r:id="rId6"/>
    <p:sldId id="273" r:id="rId7"/>
    <p:sldId id="274" r:id="rId8"/>
    <p:sldId id="275" r:id="rId9"/>
    <p:sldId id="276" r:id="rId10"/>
    <p:sldId id="270"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6" autoAdjust="0"/>
    <p:restoredTop sz="96709" autoAdjust="0"/>
  </p:normalViewPr>
  <p:slideViewPr>
    <p:cSldViewPr>
      <p:cViewPr varScale="1">
        <p:scale>
          <a:sx n="161" d="100"/>
          <a:sy n="161" d="100"/>
        </p:scale>
        <p:origin x="112" y="18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2017</a:t>
            </a:r>
            <a:endParaRPr lang="en-GB" dirty="0"/>
          </a:p>
        </p:txBody>
      </p:sp>
      <p:sp>
        <p:nvSpPr>
          <p:cNvPr id="6" name="Footer Placeholder 5"/>
          <p:cNvSpPr>
            <a:spLocks noGrp="1"/>
          </p:cNvSpPr>
          <p:nvPr>
            <p:ph type="ftr" idx="11"/>
          </p:nvPr>
        </p:nvSpPr>
        <p:spPr/>
        <p:txBody>
          <a:bodyPr/>
          <a:lstStyle>
            <a:lvl1pPr>
              <a:defRPr/>
            </a:lvl1pPr>
          </a:lstStyle>
          <a:p>
            <a:r>
              <a:rPr lang="nl-NL"/>
              <a:t>Woojin Ahn et al., WILUS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2017</a:t>
            </a:r>
            <a:endParaRPr lang="en-GB" dirty="0"/>
          </a:p>
        </p:txBody>
      </p:sp>
      <p:sp>
        <p:nvSpPr>
          <p:cNvPr id="4" name="Footer Placeholder 3"/>
          <p:cNvSpPr>
            <a:spLocks noGrp="1"/>
          </p:cNvSpPr>
          <p:nvPr>
            <p:ph type="ftr" idx="11"/>
          </p:nvPr>
        </p:nvSpPr>
        <p:spPr/>
        <p:txBody>
          <a:bodyPr/>
          <a:lstStyle>
            <a:lvl1pPr>
              <a:defRPr/>
            </a:lvl1pPr>
          </a:lstStyle>
          <a:p>
            <a:r>
              <a:rPr lang="nl-NL"/>
              <a:t>Woojin Ahn et al., WILUS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2017</a:t>
            </a:r>
            <a:endParaRPr lang="en-GB" dirty="0"/>
          </a:p>
        </p:txBody>
      </p:sp>
      <p:sp>
        <p:nvSpPr>
          <p:cNvPr id="3" name="Footer Placeholder 2"/>
          <p:cNvSpPr>
            <a:spLocks noGrp="1"/>
          </p:cNvSpPr>
          <p:nvPr>
            <p:ph type="ftr" idx="11"/>
          </p:nvPr>
        </p:nvSpPr>
        <p:spPr/>
        <p:txBody>
          <a:bodyPr/>
          <a:lstStyle>
            <a:lvl1pPr>
              <a:defRPr/>
            </a:lvl1pPr>
          </a:lstStyle>
          <a:p>
            <a:r>
              <a:rPr lang="nl-NL"/>
              <a:t>Woojin Ahn et al., WILUS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2017</a:t>
            </a:r>
            <a:endParaRPr lang="en-GB" dirty="0"/>
          </a:p>
        </p:txBody>
      </p:sp>
      <p:sp>
        <p:nvSpPr>
          <p:cNvPr id="5" name="Footer Placeholder 4"/>
          <p:cNvSpPr>
            <a:spLocks noGrp="1"/>
          </p:cNvSpPr>
          <p:nvPr>
            <p:ph type="ftr" idx="11"/>
          </p:nvPr>
        </p:nvSpPr>
        <p:spPr/>
        <p:txBody>
          <a:bodyPr/>
          <a:lstStyle>
            <a:lvl1pPr>
              <a:defRPr/>
            </a:lvl1pPr>
          </a:lstStyle>
          <a:p>
            <a:r>
              <a:rPr lang="nl-NL"/>
              <a:t>Woojin Ahn et al., WILUS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802.11-17/0089r1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685800"/>
            <a:ext cx="854964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for CR on 10.22.2.8 TXOP limits</a:t>
            </a:r>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2017-01-18</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13595037"/>
              </p:ext>
            </p:extLst>
          </p:nvPr>
        </p:nvGraphicFramePr>
        <p:xfrm>
          <a:off x="517525" y="2286000"/>
          <a:ext cx="8137525" cy="2840948"/>
        </p:xfrm>
        <a:graphic>
          <a:graphicData uri="http://schemas.openxmlformats.org/presentationml/2006/ole">
            <mc:AlternateContent xmlns:mc="http://schemas.openxmlformats.org/markup-compatibility/2006">
              <mc:Choice xmlns:v="urn:schemas-microsoft-com:vml" Requires="v">
                <p:oleObj spid="_x0000_s3113"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13752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dirty="0"/>
              <a:t>Proposed text</a:t>
            </a:r>
          </a:p>
        </p:txBody>
      </p:sp>
      <p:sp>
        <p:nvSpPr>
          <p:cNvPr id="3" name="Content Placeholder 2"/>
          <p:cNvSpPr>
            <a:spLocks noGrp="1"/>
          </p:cNvSpPr>
          <p:nvPr>
            <p:ph idx="1"/>
          </p:nvPr>
        </p:nvSpPr>
        <p:spPr>
          <a:xfrm>
            <a:off x="685800" y="1371601"/>
            <a:ext cx="7770813" cy="5103812"/>
          </a:xfrm>
        </p:spPr>
        <p:txBody>
          <a:bodyPr>
            <a:normAutofit fontScale="62500" lnSpcReduction="20000"/>
          </a:bodyPr>
          <a:lstStyle/>
          <a:p>
            <a:r>
              <a:rPr lang="en-US" dirty="0"/>
              <a:t>Add the following paragraph in D1.0, 10.22.2.8</a:t>
            </a:r>
          </a:p>
          <a:p>
            <a:pPr lvl="1"/>
            <a:r>
              <a:rPr lang="en-US" altLang="ko-KR" dirty="0"/>
              <a:t>with underlined insertions</a:t>
            </a:r>
            <a:endParaRPr lang="en-US" dirty="0"/>
          </a:p>
          <a:p>
            <a:r>
              <a:rPr lang="en-US" dirty="0"/>
              <a:t>The TXOP holder may exceed the TXOP limit only if it does not transmit more than one Data or Management frame in the TXOP, and only for:</a:t>
            </a:r>
          </a:p>
          <a:p>
            <a:pPr lvl="1"/>
            <a:r>
              <a:rPr lang="en-US" dirty="0"/>
              <a:t>Retransmission of an MPDU, not in an A-MPDU consisting of more than one MPDU</a:t>
            </a:r>
          </a:p>
          <a:p>
            <a:pPr lvl="1"/>
            <a:r>
              <a:rPr lang="en-US" dirty="0"/>
              <a:t>Initial transmission of an MSDU under a block ack agreement, where the MSDU is not in an A-MPDU consisting of more than one MPDU and the MSDU is not in an A-MSDU</a:t>
            </a:r>
          </a:p>
          <a:p>
            <a:pPr lvl="1"/>
            <a:r>
              <a:rPr lang="en-US" dirty="0"/>
              <a:t>Transmission of a Control MPDU or a QoS Null MPDU, not in an A-MPDU consisting of more than one MPDU</a:t>
            </a:r>
          </a:p>
          <a:p>
            <a:pPr lvl="1"/>
            <a:r>
              <a:rPr lang="en-US" dirty="0"/>
              <a:t>Initial transmission of a </a:t>
            </a:r>
            <a:r>
              <a:rPr lang="en-US" b="1" u="sng" dirty="0"/>
              <a:t>static</a:t>
            </a:r>
            <a:r>
              <a:rPr lang="en-US" b="1" dirty="0"/>
              <a:t> </a:t>
            </a:r>
            <a:r>
              <a:rPr lang="en-US" dirty="0"/>
              <a:t>fragment of an MSDU or MMPDU, if a previous fragment of that MSDU or MMPDU was retransmitted</a:t>
            </a:r>
          </a:p>
          <a:p>
            <a:pPr lvl="1"/>
            <a:r>
              <a:rPr lang="en-US" dirty="0"/>
              <a:t>Transmission of a fragment of an MSDU or MMPDU fragmented into 16 fragments</a:t>
            </a:r>
          </a:p>
          <a:p>
            <a:pPr lvl="1"/>
            <a:r>
              <a:rPr lang="en-US" dirty="0"/>
              <a:t>Transmission of an A-MPDU consisting of the initial transmission of a single MPDU not containing an MSDU and that is not an individually addressed Management frame</a:t>
            </a:r>
          </a:p>
          <a:p>
            <a:pPr lvl="1"/>
            <a:r>
              <a:rPr lang="en-US" dirty="0"/>
              <a:t>Transmission of a group addressed MPDU, not in an A-MPDU consisting of more than one MPDU</a:t>
            </a:r>
          </a:p>
          <a:p>
            <a:pPr lvl="1"/>
            <a:r>
              <a:rPr lang="en-US" dirty="0"/>
              <a:t>Transmission of a null data packet (NDP)</a:t>
            </a:r>
          </a:p>
          <a:p>
            <a:pPr lvl="1"/>
            <a:r>
              <a:rPr lang="en-US" dirty="0"/>
              <a:t>Transmission of a VHT NDP Announcement frame and NDP or transmission of a Beamforming</a:t>
            </a:r>
          </a:p>
          <a:p>
            <a:pPr lvl="1"/>
            <a:r>
              <a:rPr lang="en-US" dirty="0"/>
              <a:t>Report Poll frame, where these fit within the TXOP limit and it is only the response and the immediately preceding SIFS that cause the TXOP limit to be exceeded.</a:t>
            </a:r>
          </a:p>
          <a:p>
            <a:pPr lvl="1"/>
            <a:r>
              <a:rPr lang="en-US" b="1" u="sng" dirty="0"/>
              <a:t>Transmission of the first dynamic fragment of an MSDU or MMPDU, if the minimum fragment size specified by the receiver STA causes TXOP limit to be exceeded. The size of the fragment shall be set to the minimum fragment size.</a:t>
            </a:r>
          </a:p>
          <a:p>
            <a:pPr marL="457200" lvl="1" indent="0">
              <a:buNone/>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31842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a:xfrm>
            <a:off x="685800" y="1981200"/>
            <a:ext cx="7770813" cy="4113213"/>
          </a:xfrm>
        </p:spPr>
        <p:txBody>
          <a:bodyPr/>
          <a:lstStyle/>
          <a:p>
            <a:r>
              <a:rPr lang="en-US" dirty="0"/>
              <a:t>This contribution contains the discussion regarding comment resolution of CID 6189, 7040, 9412</a:t>
            </a:r>
          </a:p>
          <a:p>
            <a:endParaRPr lang="en-US" dirty="0"/>
          </a:p>
          <a:p>
            <a:r>
              <a:rPr lang="en-US" dirty="0"/>
              <a:t>Proposing to change the TXOP limit exception rules so as to be applied to HE fragmentation appropriately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551191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Baseline (static) fragmentation </a:t>
            </a:r>
            <a:br>
              <a:rPr lang="en-US" dirty="0"/>
            </a:br>
            <a:r>
              <a:rPr lang="en-US" dirty="0"/>
              <a:t>and TXOP limit background</a:t>
            </a:r>
          </a:p>
        </p:txBody>
      </p:sp>
      <p:sp>
        <p:nvSpPr>
          <p:cNvPr id="3" name="Content Placeholder 2"/>
          <p:cNvSpPr>
            <a:spLocks noGrp="1"/>
          </p:cNvSpPr>
          <p:nvPr>
            <p:ph idx="1"/>
          </p:nvPr>
        </p:nvSpPr>
        <p:spPr/>
        <p:txBody>
          <a:bodyPr>
            <a:normAutofit lnSpcReduction="10000"/>
          </a:bodyPr>
          <a:lstStyle/>
          <a:p>
            <a:r>
              <a:rPr lang="en-US" dirty="0"/>
              <a:t>With non-zero TXOP limit value, a TXOP holder shall not transmit data that causes the TXOP limit to</a:t>
            </a:r>
            <a:r>
              <a:rPr lang="ko-KR" altLang="en-US" dirty="0"/>
              <a:t> </a:t>
            </a:r>
            <a:r>
              <a:rPr lang="en-US" altLang="ko-KR" dirty="0"/>
              <a:t>be</a:t>
            </a:r>
            <a:r>
              <a:rPr lang="ko-KR" altLang="en-US" dirty="0"/>
              <a:t> </a:t>
            </a:r>
            <a:r>
              <a:rPr lang="en-US" altLang="ko-KR" dirty="0"/>
              <a:t>exceeded</a:t>
            </a:r>
          </a:p>
          <a:p>
            <a:pPr lvl="1"/>
            <a:r>
              <a:rPr lang="en-US" dirty="0"/>
              <a:t>Not allowed to aggregate MPDUs beyond the limit</a:t>
            </a:r>
          </a:p>
          <a:p>
            <a:pPr lvl="1"/>
            <a:endParaRPr lang="en-US" dirty="0"/>
          </a:p>
          <a:p>
            <a:r>
              <a:rPr lang="en-US" dirty="0"/>
              <a:t>If an AP sets a very low TXOP limit value or the size of a single MSDU is large, then the transmission of the MSDU might be longer than</a:t>
            </a:r>
            <a:r>
              <a:rPr lang="ko-KR" altLang="en-US" dirty="0"/>
              <a:t> </a:t>
            </a:r>
            <a:r>
              <a:rPr lang="en-US" altLang="ko-KR" dirty="0"/>
              <a:t>the</a:t>
            </a:r>
            <a:r>
              <a:rPr lang="ko-KR" altLang="en-US" dirty="0"/>
              <a:t> </a:t>
            </a:r>
            <a:r>
              <a:rPr lang="en-US" altLang="ko-KR" dirty="0"/>
              <a:t>limit value</a:t>
            </a:r>
          </a:p>
          <a:p>
            <a:pPr lvl="1"/>
            <a:r>
              <a:rPr lang="en-US" dirty="0"/>
              <a:t>If the MSDU is under an HT-immediate BlockAck agreement, it cannot be fragmented</a:t>
            </a:r>
          </a:p>
          <a:p>
            <a:pPr lvl="1"/>
            <a:r>
              <a:rPr lang="en-US" dirty="0"/>
              <a:t>When it is transmitted in a VHT single MPDU (S-MPDU context), it shall be fragmented, and be subject to the TXOP limit</a:t>
            </a:r>
          </a:p>
          <a:p>
            <a:pPr lvl="1"/>
            <a:endParaRPr lang="en-US" dirty="0"/>
          </a:p>
          <a:p>
            <a:pPr lvl="3"/>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60709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TXOP limit exceptions regarding static fragmentation</a:t>
            </a:r>
          </a:p>
        </p:txBody>
      </p:sp>
      <p:sp>
        <p:nvSpPr>
          <p:cNvPr id="3" name="Content Placeholder 2"/>
          <p:cNvSpPr>
            <a:spLocks noGrp="1"/>
          </p:cNvSpPr>
          <p:nvPr>
            <p:ph idx="1"/>
          </p:nvPr>
        </p:nvSpPr>
        <p:spPr>
          <a:xfrm>
            <a:off x="685800" y="1981200"/>
            <a:ext cx="7770813" cy="4419600"/>
          </a:xfrm>
        </p:spPr>
        <p:txBody>
          <a:bodyPr>
            <a:normAutofit/>
          </a:bodyPr>
          <a:lstStyle/>
          <a:p>
            <a:r>
              <a:rPr lang="en-US" dirty="0"/>
              <a:t>The baseline allows</a:t>
            </a:r>
            <a:r>
              <a:rPr lang="en-US" dirty="0"/>
              <a:t> a</a:t>
            </a:r>
            <a:r>
              <a:rPr lang="en-US" dirty="0"/>
              <a:t> transmission exceeding the TXOP limit if the TXOP holder transmits a single MPDU and has no control over the size of the transmitting data</a:t>
            </a:r>
            <a:endParaRPr lang="en-US" dirty="0"/>
          </a:p>
          <a:p>
            <a:r>
              <a:rPr lang="en-US" dirty="0"/>
              <a:t>The baseline spec also defines a few exceptions allowing a transmission of a fragment to exceed the TXOP limit</a:t>
            </a:r>
          </a:p>
          <a:p>
            <a:pPr lvl="1"/>
            <a:r>
              <a:rPr lang="en-US" dirty="0"/>
              <a:t>Derived from the nature of static fragmentation</a:t>
            </a:r>
          </a:p>
          <a:p>
            <a:pPr lvl="2"/>
            <a:r>
              <a:rPr lang="en-US" dirty="0"/>
              <a:t>Once the size of the first fragment is defined, the sizes of all other fragments in the same MSDU are also defined</a:t>
            </a:r>
          </a:p>
          <a:p>
            <a:pPr lvl="2"/>
            <a:r>
              <a:rPr lang="en-US" dirty="0"/>
              <a:t>The maximum number of fragments is 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48959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10.22.2.8 TXOP limits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January 2017</a:t>
            </a:r>
            <a:endParaRPr lang="en-GB" dirty="0"/>
          </a:p>
        </p:txBody>
      </p:sp>
      <p:pic>
        <p:nvPicPr>
          <p:cNvPr id="7" name="Picture 6"/>
          <p:cNvPicPr>
            <a:picLocks noChangeAspect="1"/>
          </p:cNvPicPr>
          <p:nvPr/>
        </p:nvPicPr>
        <p:blipFill>
          <a:blip r:embed="rId2"/>
          <a:stretch>
            <a:fillRect/>
          </a:stretch>
        </p:blipFill>
        <p:spPr>
          <a:xfrm>
            <a:off x="532876" y="2044605"/>
            <a:ext cx="8009462" cy="4128630"/>
          </a:xfrm>
          <a:prstGeom prst="rect">
            <a:avLst/>
          </a:prstGeom>
        </p:spPr>
      </p:pic>
      <p:sp>
        <p:nvSpPr>
          <p:cNvPr id="8" name="Rectangle 7"/>
          <p:cNvSpPr/>
          <p:nvPr/>
        </p:nvSpPr>
        <p:spPr bwMode="auto">
          <a:xfrm>
            <a:off x="716229" y="3765464"/>
            <a:ext cx="7685088" cy="6858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 name="Straight Connector 9"/>
          <p:cNvCxnSpPr/>
          <p:nvPr/>
        </p:nvCxnSpPr>
        <p:spPr bwMode="auto">
          <a:xfrm>
            <a:off x="4921336" y="2266210"/>
            <a:ext cx="3448317"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907501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 for the exception rules</a:t>
            </a:r>
          </a:p>
        </p:txBody>
      </p:sp>
      <p:sp>
        <p:nvSpPr>
          <p:cNvPr id="3" name="Content Placeholder 2"/>
          <p:cNvSpPr>
            <a:spLocks noGrp="1"/>
          </p:cNvSpPr>
          <p:nvPr>
            <p:ph idx="1"/>
          </p:nvPr>
        </p:nvSpPr>
        <p:spPr/>
        <p:txBody>
          <a:bodyPr>
            <a:normAutofit fontScale="85000" lnSpcReduction="20000"/>
          </a:bodyPr>
          <a:lstStyle/>
          <a:p>
            <a:r>
              <a:rPr lang="en-US" i="1" dirty="0"/>
              <a:t>1) Initial transmission of a fragment of an MSDU or MMPDU, if a previous fragment of that MSDU or MMPDU was retransmitted</a:t>
            </a:r>
          </a:p>
          <a:p>
            <a:pPr lvl="1"/>
            <a:r>
              <a:rPr lang="en-US" dirty="0"/>
              <a:t>The baseline allows a retransmission of a single MPDU to exceed the TXOP limit</a:t>
            </a:r>
          </a:p>
          <a:p>
            <a:pPr lvl="2"/>
            <a:r>
              <a:rPr lang="en-US" dirty="0"/>
              <a:t>Initial transmission must be fit into the TXOP limit</a:t>
            </a:r>
          </a:p>
          <a:p>
            <a:pPr lvl="2"/>
            <a:r>
              <a:rPr lang="en-US" dirty="0"/>
              <a:t>But, the transmitter may set a </a:t>
            </a:r>
            <a:r>
              <a:rPr lang="en-US" b="1" u="sng" dirty="0"/>
              <a:t>lower MCS </a:t>
            </a:r>
            <a:r>
              <a:rPr lang="en-US" dirty="0"/>
              <a:t>for the retransmission in terms of reliability, in which case TXOP might be exceeded</a:t>
            </a:r>
          </a:p>
          <a:p>
            <a:pPr lvl="1"/>
            <a:r>
              <a:rPr lang="en-US" dirty="0"/>
              <a:t>Once any fragment experienced retransmission, the subsequent fragment with </a:t>
            </a:r>
            <a:r>
              <a:rPr lang="en-US" b="1" u="sng" dirty="0"/>
              <a:t>the same size </a:t>
            </a:r>
            <a:r>
              <a:rPr lang="en-US" dirty="0"/>
              <a:t>might necessarily be transmitted with lower MCS</a:t>
            </a:r>
          </a:p>
          <a:p>
            <a:pPr lvl="2"/>
            <a:r>
              <a:rPr lang="en-US" dirty="0"/>
              <a:t>The originator has no control to change the subsequent fragment size</a:t>
            </a:r>
          </a:p>
          <a:p>
            <a:pPr lvl="1"/>
            <a:endParaRPr lang="en-US" dirty="0"/>
          </a:p>
          <a:p>
            <a:r>
              <a:rPr lang="en-US" i="1" dirty="0"/>
              <a:t>2) Transmission of a fragment of an MSDU or MMPDU fragmented into 16 fragments</a:t>
            </a:r>
          </a:p>
          <a:p>
            <a:pPr lvl="1"/>
            <a:r>
              <a:rPr lang="en-US" dirty="0"/>
              <a:t>The originator has no control over the size of the fragment that is already maximally fragmented</a:t>
            </a:r>
          </a:p>
          <a:p>
            <a:pPr marL="0" indent="0">
              <a:buNone/>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250269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Changes in dynamic fragmentation </a:t>
            </a:r>
          </a:p>
        </p:txBody>
      </p:sp>
      <p:sp>
        <p:nvSpPr>
          <p:cNvPr id="3" name="Content Placeholder 2"/>
          <p:cNvSpPr>
            <a:spLocks noGrp="1"/>
          </p:cNvSpPr>
          <p:nvPr>
            <p:ph idx="1"/>
          </p:nvPr>
        </p:nvSpPr>
        <p:spPr>
          <a:xfrm>
            <a:off x="685800" y="1981200"/>
            <a:ext cx="7770813" cy="4191000"/>
          </a:xfrm>
        </p:spPr>
        <p:txBody>
          <a:bodyPr>
            <a:normAutofit fontScale="92500" lnSpcReduction="10000"/>
          </a:bodyPr>
          <a:lstStyle/>
          <a:p>
            <a:r>
              <a:rPr lang="en-US" dirty="0"/>
              <a:t>Dynamic fragmentation has different rules on generating fragments</a:t>
            </a:r>
          </a:p>
          <a:p>
            <a:pPr lvl="1"/>
            <a:r>
              <a:rPr lang="en-US" dirty="0"/>
              <a:t>No constraint on size </a:t>
            </a:r>
            <a:r>
              <a:rPr lang="en-US" b="1" u="sng" dirty="0"/>
              <a:t>except for the first fragment</a:t>
            </a:r>
          </a:p>
          <a:p>
            <a:pPr lvl="2"/>
            <a:r>
              <a:rPr lang="en-US" dirty="0"/>
              <a:t>greater than or equal to the minimum fragment size specified by the receiver STA in the Minimum Fragment Size subfield of the HE Capabilities element</a:t>
            </a:r>
          </a:p>
          <a:p>
            <a:r>
              <a:rPr lang="en-US" dirty="0"/>
              <a:t>An HE STA might transmit a dynamic fragment with S-MPDU context as well</a:t>
            </a:r>
          </a:p>
          <a:p>
            <a:pPr lvl="1"/>
            <a:r>
              <a:rPr lang="en-US" dirty="0"/>
              <a:t>The STA obtains a TXOP as a TXOP holder</a:t>
            </a:r>
          </a:p>
          <a:p>
            <a:pPr lvl="1"/>
            <a:r>
              <a:rPr lang="en-US" dirty="0"/>
              <a:t>Subject to the TXOP limit rule</a:t>
            </a:r>
          </a:p>
          <a:p>
            <a:pPr lvl="1"/>
            <a:endParaRPr lang="en-US" dirty="0"/>
          </a:p>
          <a:p>
            <a:r>
              <a:rPr lang="en-US" dirty="0"/>
              <a:t>The current TXOP limit exception rules are not applied to dynamic fragments very well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21236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 (1)</a:t>
            </a:r>
          </a:p>
        </p:txBody>
      </p:sp>
      <p:sp>
        <p:nvSpPr>
          <p:cNvPr id="3" name="Content Placeholder 2"/>
          <p:cNvSpPr>
            <a:spLocks noGrp="1"/>
          </p:cNvSpPr>
          <p:nvPr>
            <p:ph idx="1"/>
          </p:nvPr>
        </p:nvSpPr>
        <p:spPr>
          <a:xfrm>
            <a:off x="685800" y="1981200"/>
            <a:ext cx="7770813" cy="4343400"/>
          </a:xfrm>
        </p:spPr>
        <p:txBody>
          <a:bodyPr>
            <a:normAutofit fontScale="92500" lnSpcReduction="20000"/>
          </a:bodyPr>
          <a:lstStyle/>
          <a:p>
            <a:r>
              <a:rPr lang="en-US" i="1" dirty="0"/>
              <a:t>1) Initial transmission of a fragment of an MSDU or MMPDU, if a previous fragment of that MSDU or MMPDU was retransmitted</a:t>
            </a:r>
          </a:p>
          <a:p>
            <a:pPr lvl="1"/>
            <a:r>
              <a:rPr lang="en-US" dirty="0"/>
              <a:t>Initial transmission of a dynamic fragment doesn’t have to exceed the TXOP limit regardless of transmission result of the previous fragment</a:t>
            </a:r>
          </a:p>
          <a:p>
            <a:pPr lvl="1"/>
            <a:r>
              <a:rPr lang="en-US" dirty="0"/>
              <a:t>The originator may change the size of the fragment so as to fit into the TXOP limit even with a lower MCS</a:t>
            </a:r>
          </a:p>
          <a:p>
            <a:pPr lvl="1"/>
            <a:r>
              <a:rPr lang="en-US" b="1" u="sng" dirty="0"/>
              <a:t>This rule is irrelevant to dynamic fragments</a:t>
            </a:r>
          </a:p>
          <a:p>
            <a:pPr lvl="1"/>
            <a:endParaRPr lang="en-US" b="1" u="sng" dirty="0"/>
          </a:p>
          <a:p>
            <a:r>
              <a:rPr lang="en-US" i="1" dirty="0"/>
              <a:t>2) Transmission of a fragment of an MSDU or MMPDU fragmented into 16 fragments</a:t>
            </a:r>
          </a:p>
          <a:p>
            <a:pPr lvl="1"/>
            <a:r>
              <a:rPr lang="en-US" dirty="0"/>
              <a:t>An originator of dynamic fragments has no control over the size of fragment that is already fragmented maximally</a:t>
            </a:r>
          </a:p>
          <a:p>
            <a:pPr lvl="1"/>
            <a:r>
              <a:rPr lang="en-US" b="1" u="sng" dirty="0"/>
              <a:t>This rule is still valid for dynamic fragments</a:t>
            </a:r>
          </a:p>
          <a:p>
            <a:pPr lvl="1"/>
            <a:endParaRPr lang="en-US" b="1"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327568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change (2)</a:t>
            </a:r>
          </a:p>
        </p:txBody>
      </p:sp>
      <p:sp>
        <p:nvSpPr>
          <p:cNvPr id="3" name="Content Placeholder 2"/>
          <p:cNvSpPr>
            <a:spLocks noGrp="1"/>
          </p:cNvSpPr>
          <p:nvPr>
            <p:ph idx="1"/>
          </p:nvPr>
        </p:nvSpPr>
        <p:spPr/>
        <p:txBody>
          <a:bodyPr>
            <a:normAutofit fontScale="92500" lnSpcReduction="10000"/>
          </a:bodyPr>
          <a:lstStyle/>
          <a:p>
            <a:r>
              <a:rPr lang="en-US" dirty="0"/>
              <a:t>Transmission of the first dynamic fragment may exceed the TXOP limit</a:t>
            </a:r>
          </a:p>
          <a:p>
            <a:pPr lvl="1"/>
            <a:r>
              <a:rPr lang="en-US" dirty="0"/>
              <a:t>Only when the minimum fragment size specified by the receiver requires the transmission of the first dynamic fragment that exceeds the TXOP limit</a:t>
            </a:r>
          </a:p>
          <a:p>
            <a:pPr lvl="2"/>
            <a:r>
              <a:rPr lang="en-US" dirty="0"/>
              <a:t>TXOP limit value in EDCA parameter set element is in 32us unit</a:t>
            </a:r>
          </a:p>
          <a:p>
            <a:pPr lvl="2"/>
            <a:r>
              <a:rPr lang="en-US" dirty="0"/>
              <a:t>The minimum fragment size can be up to 512 octets</a:t>
            </a:r>
          </a:p>
          <a:p>
            <a:pPr lvl="1"/>
            <a:r>
              <a:rPr lang="en-US" dirty="0"/>
              <a:t>In which case, the size of the first fragment </a:t>
            </a:r>
            <a:r>
              <a:rPr lang="en-US" b="1" u="sng" dirty="0"/>
              <a:t>shall be set to the minimum fragment size</a:t>
            </a:r>
          </a:p>
          <a:p>
            <a:endParaRPr lang="en-US" dirty="0"/>
          </a:p>
          <a:p>
            <a:r>
              <a:rPr lang="en-US" dirty="0"/>
              <a:t>Any fragments of an A-MSDU shall not cause the TXOP limit to be exceeded</a:t>
            </a:r>
          </a:p>
          <a:p>
            <a:pPr lvl="1"/>
            <a:r>
              <a:rPr lang="en-US" dirty="0"/>
              <a:t>Fragment of A-MSDU must be exempted from the exception rules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dirty="0"/>
              <a:t>January 2017</a:t>
            </a:r>
            <a:endParaRPr lang="en-GB" dirty="0"/>
          </a:p>
        </p:txBody>
      </p:sp>
    </p:spTree>
    <p:extLst>
      <p:ext uri="{BB962C8B-B14F-4D97-AF65-F5344CB8AC3E}">
        <p14:creationId xmlns:p14="http://schemas.microsoft.com/office/powerpoint/2010/main" val="1390539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22E3446D-5984-490B-BA9F-FE6EFDF14355}" vid="{D7E0E9B8-4CA3-4295-97CF-5C6AEE225EA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2728</TotalTime>
  <Words>1095</Words>
  <Application>Microsoft Office PowerPoint</Application>
  <PresentationFormat>On-screen Show (4:3)</PresentationFormat>
  <Paragraphs>108</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Discussion for CR on 10.22.2.8 TXOP limits</vt:lpstr>
      <vt:lpstr>Abstract</vt:lpstr>
      <vt:lpstr>Baseline (static) fragmentation  and TXOP limit background</vt:lpstr>
      <vt:lpstr>TXOP limit exceptions regarding static fragmentation</vt:lpstr>
      <vt:lpstr>10.22.2.8 TXOP limits</vt:lpstr>
      <vt:lpstr>Rationale for the exception rules</vt:lpstr>
      <vt:lpstr>Changes in dynamic fragmentation </vt:lpstr>
      <vt:lpstr>Proposed change (1)</vt:lpstr>
      <vt:lpstr>Proposed change (2)</vt:lpstr>
      <vt:lpstr>Proposed text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Aaron</dc:creator>
  <cp:lastModifiedBy>Aaron</cp:lastModifiedBy>
  <cp:revision>65</cp:revision>
  <cp:lastPrinted>1601-01-01T00:00:00Z</cp:lastPrinted>
  <dcterms:created xsi:type="dcterms:W3CDTF">2017-01-11T01:44:26Z</dcterms:created>
  <dcterms:modified xsi:type="dcterms:W3CDTF">2017-01-17T20:24:55Z</dcterms:modified>
</cp:coreProperties>
</file>