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1"/>
  </p:notesMasterIdLst>
  <p:handoutMasterIdLst>
    <p:handoutMasterId r:id="rId12"/>
  </p:handoutMasterIdLst>
  <p:sldIdLst>
    <p:sldId id="427" r:id="rId2"/>
    <p:sldId id="478" r:id="rId3"/>
    <p:sldId id="507" r:id="rId4"/>
    <p:sldId id="500" r:id="rId5"/>
    <p:sldId id="503" r:id="rId6"/>
    <p:sldId id="506" r:id="rId7"/>
    <p:sldId id="502" r:id="rId8"/>
    <p:sldId id="504" r:id="rId9"/>
    <p:sldId id="485" r:id="rId10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 autoAdjust="0"/>
    <p:restoredTop sz="99381" autoAdjust="0"/>
  </p:normalViewPr>
  <p:slideViewPr>
    <p:cSldViewPr showGuides="1">
      <p:cViewPr>
        <p:scale>
          <a:sx n="76" d="100"/>
          <a:sy n="76" d="100"/>
        </p:scale>
        <p:origin x="-509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061" y="10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7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8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9</a:t>
            </a:fld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</p:spTree>
    <p:extLst>
      <p:ext uri="{BB962C8B-B14F-4D97-AF65-F5344CB8AC3E}">
        <p14:creationId xmlns="" xmlns:p14="http://schemas.microsoft.com/office/powerpoint/2010/main" val="160695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6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802.11-17/0066r0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5247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January </a:t>
            </a:r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2017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7447884" y="6525344"/>
            <a:ext cx="1130118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smtClean="0">
                <a:latin typeface="Times New Roman" panose="02020603050405020304" pitchFamily="18" charset="0"/>
              </a:rPr>
              <a:t>ZTE Corp.</a:t>
            </a:r>
            <a:endParaRPr lang="en-US" altLang="zh-CN" sz="1200" b="0" dirty="0" smtClean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1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sz="2800" dirty="0" smtClean="0"/>
              <a:t>Packet Design for Wake-up Receiver (WUR)</a:t>
            </a:r>
            <a:endParaRPr lang="sq-AL" altLang="zh-CN" sz="2800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2017-01-10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790604" y="3146436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935228"/>
                <a:gridCol w="18954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Ning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No.9 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XiFeng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road, Xi’an, China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6072" y="1743092"/>
            <a:ext cx="7959754" cy="4114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dirty="0" smtClean="0"/>
          </a:p>
          <a:p>
            <a:r>
              <a:rPr lang="en-US" altLang="zh-CN" sz="1800" dirty="0" smtClean="0"/>
              <a:t>The solution of making low power wake-up receiver (LP-WUR)[1] as a companion radio has been proposed enabling low power consumption and low latency of 802.11 devices</a:t>
            </a:r>
          </a:p>
          <a:p>
            <a:pPr>
              <a:buNone/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1800" dirty="0" smtClean="0"/>
              <a:t>In [1][2][3], AP transmits an independent WUR packet compatible to legacy protocol to awaken sleeping main module (radio) of a STA</a:t>
            </a:r>
          </a:p>
          <a:p>
            <a:pPr lvl="1"/>
            <a:r>
              <a:rPr lang="en-US" altLang="zh-CN" sz="1400" dirty="0" smtClean="0"/>
              <a:t>Also, OOK and OFDM are considered to modulate the payload portion of wake-up packet ; OFDM modulates the legacy preamble 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9" name="组合 8"/>
          <p:cNvGrpSpPr/>
          <p:nvPr/>
        </p:nvGrpSpPr>
        <p:grpSpPr>
          <a:xfrm>
            <a:off x="2500298" y="4959503"/>
            <a:ext cx="4143404" cy="1327017"/>
            <a:chOff x="2500298" y="5214950"/>
            <a:chExt cx="3929090" cy="1184141"/>
          </a:xfrm>
        </p:grpSpPr>
        <p:pic>
          <p:nvPicPr>
            <p:cNvPr id="3075" name="Picture 3" descr="C:\Users\10193214\Desktop\presentation-2.e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00298" y="5214950"/>
              <a:ext cx="3929090" cy="500066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3245470" y="5724922"/>
              <a:ext cx="2980689" cy="260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00" dirty="0" smtClean="0">
                  <a:latin typeface="+mn-lt"/>
                </a:rPr>
                <a:t>Figure1 wake-up packet format in [1][2][3]</a:t>
              </a:r>
              <a:endParaRPr lang="zh-CN" altLang="en-US" sz="1300" dirty="0">
                <a:latin typeface="+mn-lt"/>
              </a:endParaRPr>
            </a:p>
          </p:txBody>
        </p:sp>
        <p:sp>
          <p:nvSpPr>
            <p:cNvPr id="8" name="下箭头 7"/>
            <p:cNvSpPr/>
            <p:nvPr/>
          </p:nvSpPr>
          <p:spPr bwMode="auto">
            <a:xfrm>
              <a:off x="3000364" y="5760720"/>
              <a:ext cx="142876" cy="357190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026" name="Picture 2" descr="C:\Users\10193214\Desktop\presentation3.e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42032" y="6172200"/>
              <a:ext cx="1214448" cy="22689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 Case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6072" y="1814530"/>
            <a:ext cx="7959754" cy="44005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CN" dirty="0" smtClean="0"/>
              <a:t>11ax will be a </a:t>
            </a:r>
            <a:r>
              <a:rPr lang="en-US" altLang="zh-CN" dirty="0" smtClean="0"/>
              <a:t>dominate </a:t>
            </a:r>
            <a:r>
              <a:rPr lang="en-US" altLang="zh-CN" dirty="0" err="1" smtClean="0"/>
              <a:t>wi-fi</a:t>
            </a:r>
            <a:r>
              <a:rPr lang="en-US" altLang="zh-CN" dirty="0" smtClean="0"/>
              <a:t> technology used in dense environments in the future with its new multi-user transmission feature. </a:t>
            </a:r>
          </a:p>
          <a:p>
            <a:pPr>
              <a:spcAft>
                <a:spcPts val="600"/>
              </a:spcAft>
            </a:pPr>
            <a:r>
              <a:rPr lang="en-US" altLang="zh-CN" dirty="0" smtClean="0"/>
              <a:t>It’s predictable that 11ax will be deployed to support various applications, including </a:t>
            </a:r>
            <a:r>
              <a:rPr lang="en-US" altLang="zh-CN" dirty="0" err="1" smtClean="0"/>
              <a:t>IoT</a:t>
            </a:r>
            <a:r>
              <a:rPr lang="en-US" altLang="zh-CN" dirty="0" smtClean="0"/>
              <a:t> applications. </a:t>
            </a:r>
          </a:p>
          <a:p>
            <a:pPr>
              <a:spcAft>
                <a:spcPts val="600"/>
              </a:spcAft>
            </a:pPr>
            <a:r>
              <a:rPr lang="en-US" altLang="zh-CN" dirty="0" smtClean="0"/>
              <a:t>WUR can help a deployed 11ax network to support </a:t>
            </a:r>
            <a:r>
              <a:rPr lang="en-US" altLang="zh-CN" dirty="0" err="1" smtClean="0"/>
              <a:t>IoT</a:t>
            </a:r>
            <a:r>
              <a:rPr lang="en-US" altLang="zh-CN" dirty="0" smtClean="0"/>
              <a:t> applications with ultra low power requirements. </a:t>
            </a:r>
          </a:p>
          <a:p>
            <a:pPr>
              <a:spcAft>
                <a:spcPts val="600"/>
              </a:spcAft>
            </a:pPr>
            <a:r>
              <a:rPr lang="en-US" altLang="zh-CN" dirty="0" smtClean="0"/>
              <a:t>The challenge is to enable WUR even during 11ax’s multi-user transmission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6072" y="2000240"/>
            <a:ext cx="7925018" cy="4500594"/>
          </a:xfrm>
        </p:spPr>
        <p:txBody>
          <a:bodyPr>
            <a:normAutofit/>
          </a:bodyPr>
          <a:lstStyle/>
          <a:p>
            <a:pPr marL="342900" lvl="1" indent="-342900">
              <a:spcAft>
                <a:spcPts val="600"/>
              </a:spcAft>
              <a:buFontTx/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In dense </a:t>
            </a:r>
            <a:r>
              <a:rPr lang="en-US" altLang="zh-CN" sz="1800" b="1" dirty="0" smtClean="0">
                <a:ea typeface="+mn-ea"/>
                <a:cs typeface="+mn-cs"/>
              </a:rPr>
              <a:t>environment, WUR STAs and 11ax STAs should be able to coexist and share the medium to improve </a:t>
            </a:r>
            <a:r>
              <a:rPr lang="en-US" altLang="zh-CN" sz="1800" b="1" dirty="0" smtClean="0">
                <a:ea typeface="+mn-ea"/>
                <a:cs typeface="+mn-cs"/>
              </a:rPr>
              <a:t>spectrum efficiency </a:t>
            </a:r>
          </a:p>
          <a:p>
            <a:pPr lvl="1">
              <a:lnSpc>
                <a:spcPts val="1800"/>
              </a:lnSpc>
              <a:spcAft>
                <a:spcPts val="300"/>
              </a:spcAft>
            </a:pPr>
            <a:r>
              <a:rPr lang="en-US" altLang="zh-CN" sz="1400" dirty="0" smtClean="0"/>
              <a:t>Simultaneous transmission in wide bandwidth  </a:t>
            </a:r>
            <a:r>
              <a:rPr lang="en-US" altLang="zh-CN" sz="1400" dirty="0" smtClean="0"/>
              <a:t>is supposed to be an optimum option </a:t>
            </a:r>
            <a:r>
              <a:rPr lang="en-US" altLang="zh-CN" sz="1400" dirty="0" smtClean="0"/>
              <a:t>due </a:t>
            </a:r>
            <a:r>
              <a:rPr lang="en-US" altLang="zh-CN" sz="1400" dirty="0" smtClean="0"/>
              <a:t>to reduced channel </a:t>
            </a:r>
            <a:r>
              <a:rPr lang="en-US" altLang="zh-CN" sz="1400" dirty="0" smtClean="0"/>
              <a:t>contention</a:t>
            </a:r>
          </a:p>
          <a:p>
            <a:pPr lvl="1">
              <a:lnSpc>
                <a:spcPts val="1800"/>
              </a:lnSpc>
              <a:spcAft>
                <a:spcPts val="300"/>
              </a:spcAft>
            </a:pPr>
            <a:r>
              <a:rPr lang="en-US" altLang="zh-CN" sz="1400" dirty="0" smtClean="0"/>
              <a:t>A </a:t>
            </a:r>
            <a:r>
              <a:rPr lang="en-US" altLang="zh-CN" sz="1400" dirty="0" smtClean="0"/>
              <a:t>very low data rate comparing to 802.11 devices makes it unnecessary to allocate considerable spectrum resources to WUR module, therefore  wide bandwidth  will be wasted if only transmit a  WUR packet at a time.</a:t>
            </a:r>
          </a:p>
          <a:p>
            <a:pPr lvl="1">
              <a:lnSpc>
                <a:spcPts val="1800"/>
              </a:lnSpc>
              <a:spcAft>
                <a:spcPts val="300"/>
              </a:spcAft>
            </a:pPr>
            <a:endParaRPr lang="en-US" altLang="zh-CN" sz="1400" dirty="0" smtClean="0"/>
          </a:p>
          <a:p>
            <a:pPr>
              <a:spcAft>
                <a:spcPts val="600"/>
              </a:spcAft>
            </a:pPr>
            <a:r>
              <a:rPr lang="en-US" altLang="zh-CN" sz="1800" dirty="0" smtClean="0"/>
              <a:t>Presented </a:t>
            </a:r>
            <a:r>
              <a:rPr lang="en-US" altLang="zh-CN" sz="1800" dirty="0" smtClean="0"/>
              <a:t>wake-up packet format </a:t>
            </a:r>
            <a:r>
              <a:rPr lang="en-US" altLang="zh-CN" sz="1800" dirty="0" smtClean="0"/>
              <a:t>with legacy preamble </a:t>
            </a:r>
            <a:r>
              <a:rPr lang="en-US" altLang="zh-CN" sz="1800" dirty="0" smtClean="0"/>
              <a:t>in </a:t>
            </a:r>
            <a:r>
              <a:rPr lang="en-US" altLang="zh-CN" sz="1800" dirty="0" smtClean="0"/>
              <a:t>[1][2] </a:t>
            </a:r>
            <a:r>
              <a:rPr lang="en-US" altLang="zh-CN" sz="1800" dirty="0" smtClean="0"/>
              <a:t>needs to solve EIFS issue</a:t>
            </a:r>
            <a:endParaRPr lang="en-US" altLang="zh-CN" sz="1800" dirty="0" smtClean="0"/>
          </a:p>
          <a:p>
            <a:pPr lvl="1">
              <a:lnSpc>
                <a:spcPts val="1800"/>
              </a:lnSpc>
              <a:spcAft>
                <a:spcPts val="600"/>
              </a:spcAft>
            </a:pPr>
            <a:r>
              <a:rPr lang="en-US" altLang="zh-CN" sz="1400" dirty="0" smtClean="0"/>
              <a:t>802.11 STAs can </a:t>
            </a:r>
            <a:r>
              <a:rPr lang="en-US" altLang="zh-CN" sz="1400" dirty="0" smtClean="0"/>
              <a:t>not recognize WUR portion of  a wake-up </a:t>
            </a:r>
            <a:r>
              <a:rPr lang="en-US" altLang="zh-CN" sz="1400" dirty="0" smtClean="0"/>
              <a:t>packet, which  prevents all 802.11 STAs </a:t>
            </a:r>
            <a:r>
              <a:rPr lang="en-US" altLang="zh-CN" sz="1400" dirty="0" smtClean="0"/>
              <a:t>from </a:t>
            </a:r>
            <a:r>
              <a:rPr lang="en-US" altLang="zh-CN" sz="1400" dirty="0" smtClean="0"/>
              <a:t>a </a:t>
            </a:r>
            <a:r>
              <a:rPr lang="en-US" altLang="zh-CN" sz="1400" dirty="0" smtClean="0"/>
              <a:t>normal channel access operation until </a:t>
            </a:r>
            <a:r>
              <a:rPr lang="en-US" altLang="zh-CN" sz="1400" dirty="0" smtClean="0"/>
              <a:t>waiting </a:t>
            </a:r>
            <a:r>
              <a:rPr lang="en-US" altLang="zh-CN" sz="1400" dirty="0" smtClean="0"/>
              <a:t>for </a:t>
            </a:r>
            <a:r>
              <a:rPr lang="en-US" altLang="zh-CN" sz="1400" dirty="0" smtClean="0"/>
              <a:t>an  EIFS time.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428596" y="1214422"/>
            <a:ext cx="8429684" cy="561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Empowering AP to transmit one wireless</a:t>
            </a:r>
            <a:r>
              <a:rPr kumimoji="0" lang="en-US" altLang="zh-CN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frame carrying both 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wake-up and WLAN messages to sleeping and working STAs simultaneously in OFDMA</a:t>
            </a:r>
          </a:p>
          <a:p>
            <a:pPr marL="742950" lvl="1" indent="-285750">
              <a:spcBef>
                <a:spcPct val="20000"/>
              </a:spcBef>
              <a:spcAft>
                <a:spcPts val="1200"/>
              </a:spcAft>
              <a:buFontTx/>
              <a:buChar char="–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Wireless frame includes two segments, i.e. </a:t>
            </a:r>
            <a:r>
              <a:rPr lang="en-US" altLang="zh-CN" sz="1400" kern="0" dirty="0" smtClean="0">
                <a:latin typeface="+mn-lt"/>
                <a:ea typeface="+mn-ea"/>
              </a:rPr>
              <a:t>preamble and payload. </a:t>
            </a:r>
            <a:endParaRPr lang="en-US" altLang="zh-CN" sz="1400" kern="0" dirty="0" smtClean="0">
              <a:latin typeface="+mn-lt"/>
              <a:ea typeface="+mn-ea"/>
            </a:endParaRPr>
          </a:p>
          <a:p>
            <a:pPr marL="742950" lvl="1" indent="-285750">
              <a:spcBef>
                <a:spcPct val="20000"/>
              </a:spcBef>
              <a:spcAft>
                <a:spcPts val="1200"/>
              </a:spcAft>
              <a:buFontTx/>
              <a:buChar char="–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The preamble refers </a:t>
            </a:r>
            <a:r>
              <a:rPr lang="en-US" altLang="zh-CN" sz="1400" kern="0" dirty="0" smtClean="0">
                <a:latin typeface="+mn-lt"/>
                <a:ea typeface="+mn-ea"/>
              </a:rPr>
              <a:t>to the preamble of  </a:t>
            </a:r>
            <a:r>
              <a:rPr lang="en-US" altLang="zh-CN" sz="1400" kern="0" dirty="0" smtClean="0">
                <a:latin typeface="+mn-lt"/>
                <a:ea typeface="+mn-ea"/>
              </a:rPr>
              <a:t>HE DL </a:t>
            </a:r>
            <a:r>
              <a:rPr lang="en-US" altLang="zh-CN" sz="1400" kern="0" dirty="0" smtClean="0">
                <a:latin typeface="+mn-lt"/>
                <a:ea typeface="+mn-ea"/>
              </a:rPr>
              <a:t>MU </a:t>
            </a:r>
            <a:r>
              <a:rPr lang="en-US" altLang="zh-CN" sz="1400" kern="0" dirty="0" smtClean="0">
                <a:latin typeface="+mn-lt"/>
                <a:ea typeface="+mn-ea"/>
              </a:rPr>
              <a:t>PPDU format </a:t>
            </a:r>
            <a:r>
              <a:rPr lang="en-US" altLang="zh-CN" sz="1400" kern="0" dirty="0" smtClean="0">
                <a:latin typeface="+mn-lt"/>
                <a:ea typeface="+mn-ea"/>
              </a:rPr>
              <a:t>without  preamble puncturing </a:t>
            </a:r>
            <a:endParaRPr lang="en-US" altLang="zh-CN" sz="1400" kern="0" dirty="0" smtClean="0">
              <a:latin typeface="+mn-lt"/>
              <a:ea typeface="+mn-ea"/>
            </a:endParaRPr>
          </a:p>
          <a:p>
            <a:pPr marL="1200150" lvl="2" indent="-285750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altLang="zh-CN" sz="1400" kern="0" dirty="0" smtClean="0"/>
              <a:t> </a:t>
            </a:r>
            <a:r>
              <a:rPr lang="en-US" altLang="zh-CN" sz="1400" kern="0" dirty="0" smtClean="0"/>
              <a:t>legacy preamble + RL-SIG + HE-SIG-A + HE-SIGB </a:t>
            </a:r>
            <a:r>
              <a:rPr lang="en-US" altLang="zh-CN" sz="1400" kern="0" dirty="0" smtClean="0"/>
              <a:t>(+ </a:t>
            </a:r>
            <a:r>
              <a:rPr lang="en-US" altLang="zh-CN" sz="1400" kern="0" dirty="0" smtClean="0"/>
              <a:t>HE-STF + HE-LTF</a:t>
            </a:r>
            <a:r>
              <a:rPr lang="en-US" altLang="zh-CN" sz="1400" kern="0" dirty="0" smtClean="0"/>
              <a:t>)</a:t>
            </a:r>
          </a:p>
          <a:p>
            <a:pPr marL="1200150" lvl="2" indent="-285750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altLang="zh-CN" sz="1400" u="sng" dirty="0" smtClean="0">
                <a:solidFill>
                  <a:srgbClr val="0070C0"/>
                </a:solidFill>
              </a:rPr>
              <a:t>Note, the preamble can contain the legacy preamble only with affordable change complexity to ax transmitter.</a:t>
            </a:r>
            <a:endParaRPr lang="zh-CN" altLang="en-US" sz="1400" u="sng" dirty="0" smtClean="0">
              <a:solidFill>
                <a:srgbClr val="0070C0"/>
              </a:solidFill>
            </a:endParaRPr>
          </a:p>
          <a:p>
            <a:pPr marL="742950" lvl="1" indent="-285750">
              <a:spcBef>
                <a:spcPct val="20000"/>
              </a:spcBef>
              <a:spcAft>
                <a:spcPts val="1200"/>
              </a:spcAft>
              <a:buFontTx/>
              <a:buChar char="–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The </a:t>
            </a:r>
            <a:r>
              <a:rPr lang="en-US" altLang="zh-CN" sz="1400" kern="0" dirty="0" smtClean="0">
                <a:latin typeface="+mn-lt"/>
                <a:ea typeface="+mn-ea"/>
              </a:rPr>
              <a:t>payload </a:t>
            </a:r>
            <a:r>
              <a:rPr lang="en-US" altLang="zh-CN" sz="1400" kern="0" dirty="0" smtClean="0">
                <a:latin typeface="+mn-lt"/>
                <a:ea typeface="+mn-ea"/>
              </a:rPr>
              <a:t>carries </a:t>
            </a:r>
            <a:r>
              <a:rPr lang="en-US" altLang="zh-CN" sz="1400" kern="0" dirty="0" smtClean="0">
                <a:latin typeface="+mn-lt"/>
                <a:ea typeface="+mn-ea"/>
              </a:rPr>
              <a:t>both wake-up and WLAN messages over different </a:t>
            </a:r>
            <a:r>
              <a:rPr lang="en-US" altLang="zh-CN" sz="1400" kern="0" dirty="0" smtClean="0">
                <a:latin typeface="+mn-lt"/>
                <a:ea typeface="+mn-ea"/>
              </a:rPr>
              <a:t>RUs </a:t>
            </a:r>
          </a:p>
          <a:p>
            <a:pPr marL="742950" lvl="1" indent="-285750">
              <a:spcBef>
                <a:spcPct val="20000"/>
              </a:spcBef>
              <a:spcAft>
                <a:spcPts val="1200"/>
              </a:spcAft>
              <a:buFontTx/>
              <a:buChar char="–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Modulating preamble and WLAN messages in OFDM and wake-up messages in OFDM + OOK or OOK only</a:t>
            </a:r>
            <a:endParaRPr lang="en-US" altLang="zh-CN" dirty="0" smtClean="0">
              <a:latin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5746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2" name="组合 11"/>
          <p:cNvGrpSpPr/>
          <p:nvPr/>
        </p:nvGrpSpPr>
        <p:grpSpPr>
          <a:xfrm>
            <a:off x="357158" y="4357694"/>
            <a:ext cx="8286808" cy="2078338"/>
            <a:chOff x="642910" y="3714752"/>
            <a:chExt cx="8286808" cy="2078338"/>
          </a:xfrm>
        </p:grpSpPr>
        <p:sp>
          <p:nvSpPr>
            <p:cNvPr id="9" name="TextBox 8"/>
            <p:cNvSpPr txBox="1"/>
            <p:nvPr/>
          </p:nvSpPr>
          <p:spPr>
            <a:xfrm>
              <a:off x="2357422" y="5500702"/>
              <a:ext cx="495018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00" dirty="0" smtClean="0">
                  <a:latin typeface="+mj-lt"/>
                </a:rPr>
                <a:t>Figure 2  proposed frame structure for an 80MHz transmission </a:t>
              </a:r>
              <a:endParaRPr lang="zh-CN" altLang="en-US" sz="1300" dirty="0">
                <a:latin typeface="+mj-lt"/>
              </a:endParaRPr>
            </a:p>
          </p:txBody>
        </p:sp>
        <p:pic>
          <p:nvPicPr>
            <p:cNvPr id="3" name="Picture 3" descr="C:\Users\10193214\Desktop\packet design for wake-up receiver\presentation_1.e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2910" y="3714752"/>
              <a:ext cx="8286808" cy="171451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Proposal (cont.)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矩形 4"/>
          <p:cNvSpPr/>
          <p:nvPr/>
        </p:nvSpPr>
        <p:spPr>
          <a:xfrm>
            <a:off x="214282" y="1071546"/>
            <a:ext cx="8143916" cy="3875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ts val="1800"/>
              </a:lnSpc>
              <a:spcBef>
                <a:spcPct val="20000"/>
              </a:spcBef>
              <a:spcAft>
                <a:spcPts val="400"/>
              </a:spcAft>
              <a:buChar char="–"/>
              <a:defRPr/>
            </a:pPr>
            <a:endParaRPr lang="en-US" altLang="zh-CN" sz="1400" dirty="0" smtClean="0">
              <a:latin typeface="+mn-lt"/>
            </a:endParaRPr>
          </a:p>
          <a:p>
            <a:pPr marL="742950" lvl="1" indent="-285750">
              <a:lnSpc>
                <a:spcPts val="18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AP assigns 2046 to STA-ID field in HE SIG-B corresponding to RU allocated to WUR</a:t>
            </a:r>
          </a:p>
          <a:p>
            <a:pPr marL="1200150" lvl="2" indent="-285750">
              <a:lnSpc>
                <a:spcPts val="1800"/>
              </a:lnSpc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An </a:t>
            </a:r>
            <a:r>
              <a:rPr lang="en-US" altLang="zh-CN" sz="1400" kern="0" dirty="0" smtClean="0">
                <a:latin typeface="+mn-lt"/>
                <a:ea typeface="+mn-ea"/>
              </a:rPr>
              <a:t>802.11ax STA won’t  </a:t>
            </a:r>
            <a:r>
              <a:rPr lang="en-US" altLang="zh-CN" sz="1400" kern="0" dirty="0" smtClean="0">
                <a:latin typeface="+mn-lt"/>
                <a:ea typeface="+mn-ea"/>
              </a:rPr>
              <a:t>decode </a:t>
            </a:r>
            <a:r>
              <a:rPr lang="en-US" altLang="zh-CN" sz="1400" kern="0" dirty="0" smtClean="0">
                <a:latin typeface="+mn-lt"/>
                <a:ea typeface="+mn-ea"/>
              </a:rPr>
              <a:t>messages over RU allocated to WUR </a:t>
            </a:r>
            <a:endParaRPr lang="en-US" altLang="zh-CN" sz="1400" kern="0" dirty="0" smtClean="0">
              <a:latin typeface="+mn-lt"/>
              <a:ea typeface="+mn-ea"/>
            </a:endParaRPr>
          </a:p>
          <a:p>
            <a:pPr marL="1200150" lvl="2" indent="-285750">
              <a:lnSpc>
                <a:spcPts val="1800"/>
              </a:lnSpc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No EIFS issue due to correct decoding of the PPDU </a:t>
            </a:r>
            <a:endParaRPr lang="en-US" altLang="zh-CN" sz="1400" kern="0" dirty="0" smtClean="0">
              <a:latin typeface="+mn-lt"/>
              <a:ea typeface="+mn-ea"/>
            </a:endParaRPr>
          </a:p>
          <a:p>
            <a:pPr marL="742950" lvl="1" indent="-285750">
              <a:lnSpc>
                <a:spcPts val="18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Wake-up message can occupy one or multiple RUs in payload of wireless frame</a:t>
            </a:r>
          </a:p>
          <a:p>
            <a:pPr marL="1200150" lvl="2" indent="-285750">
              <a:lnSpc>
                <a:spcPts val="1300"/>
              </a:lnSpc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 </a:t>
            </a:r>
            <a:r>
              <a:rPr lang="en-US" altLang="zh-CN" sz="1400" kern="0" dirty="0" smtClean="0">
                <a:latin typeface="+mn-lt"/>
                <a:ea typeface="+mn-ea"/>
              </a:rPr>
              <a:t>The location of  RUs where wake-up message lies can be predefined or negotiated between </a:t>
            </a:r>
            <a:r>
              <a:rPr lang="en-US" altLang="zh-CN" sz="1400" kern="0" dirty="0" smtClean="0">
                <a:latin typeface="+mn-lt"/>
                <a:ea typeface="+mn-ea"/>
              </a:rPr>
              <a:t>a   WUR STA </a:t>
            </a:r>
            <a:r>
              <a:rPr lang="en-US" altLang="zh-CN" sz="1400" kern="0" dirty="0" smtClean="0">
                <a:latin typeface="+mn-lt"/>
                <a:ea typeface="+mn-ea"/>
              </a:rPr>
              <a:t>and its associated AP or announced by its associated AP</a:t>
            </a:r>
          </a:p>
          <a:p>
            <a:pPr marL="742950" lvl="1" indent="-285750">
              <a:lnSpc>
                <a:spcPts val="18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The null </a:t>
            </a:r>
            <a:r>
              <a:rPr lang="en-US" altLang="zh-CN" sz="1400" kern="0" dirty="0" smtClean="0">
                <a:latin typeface="+mn-lt"/>
                <a:ea typeface="+mn-ea"/>
              </a:rPr>
              <a:t>RUs </a:t>
            </a:r>
            <a:r>
              <a:rPr lang="en-US" altLang="zh-CN" sz="1400" kern="0" dirty="0" smtClean="0">
                <a:latin typeface="+mn-lt"/>
                <a:ea typeface="+mn-ea"/>
              </a:rPr>
              <a:t>can protect the demodulation for wake-up messages from interference  </a:t>
            </a:r>
          </a:p>
          <a:p>
            <a:pPr marL="1200150" lvl="2" indent="-285750">
              <a:lnSpc>
                <a:spcPts val="1300"/>
              </a:lnSpc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altLang="zh-CN" sz="1400" kern="0" dirty="0" smtClean="0">
                <a:latin typeface="+mn-lt"/>
                <a:ea typeface="+mn-ea"/>
              </a:rPr>
              <a:t>The </a:t>
            </a:r>
            <a:r>
              <a:rPr lang="en-US" altLang="zh-CN" sz="1400" kern="0" dirty="0" smtClean="0">
                <a:latin typeface="+mn-lt"/>
                <a:ea typeface="+mn-ea"/>
              </a:rPr>
              <a:t>spectrum leakage of each subcarrier in OFDM systems </a:t>
            </a:r>
            <a:r>
              <a:rPr lang="en-US" altLang="zh-CN" sz="1400" kern="0" dirty="0" smtClean="0">
                <a:latin typeface="+mn-lt"/>
                <a:ea typeface="+mn-ea"/>
              </a:rPr>
              <a:t>may </a:t>
            </a:r>
            <a:r>
              <a:rPr lang="en-US" altLang="zh-CN" sz="1400" kern="0" dirty="0" smtClean="0">
                <a:latin typeface="+mn-lt"/>
                <a:ea typeface="+mn-ea"/>
              </a:rPr>
              <a:t>influence the </a:t>
            </a:r>
            <a:r>
              <a:rPr lang="en-US" altLang="zh-CN" sz="1400" kern="0" dirty="0" smtClean="0">
                <a:latin typeface="+mn-lt"/>
                <a:ea typeface="+mn-ea"/>
              </a:rPr>
              <a:t> </a:t>
            </a:r>
            <a:r>
              <a:rPr lang="en-US" altLang="zh-CN" sz="1400" kern="0" dirty="0" smtClean="0">
                <a:latin typeface="+mn-lt"/>
                <a:ea typeface="+mn-ea"/>
              </a:rPr>
              <a:t>demodulation performance of energy detection in time domain for wake-up messages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har char="–"/>
              <a:defRPr/>
            </a:pPr>
            <a:endParaRPr lang="en-US" altLang="zh-CN" sz="1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85812"/>
          </a:xfrm>
        </p:spPr>
        <p:txBody>
          <a:bodyPr/>
          <a:lstStyle/>
          <a:p>
            <a:r>
              <a:rPr lang="en-US" altLang="zh-CN" dirty="0" smtClean="0"/>
              <a:t>Proposal (cont.)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576072" y="1783080"/>
            <a:ext cx="792501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CN" b="1" kern="0" dirty="0" smtClean="0">
                <a:latin typeface="+mn-lt"/>
                <a:ea typeface="+mn-ea"/>
              </a:rPr>
              <a:t>Pros</a:t>
            </a:r>
            <a:endParaRPr kumimoji="0" lang="en-US" altLang="zh-CN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lnSpc>
                <a:spcPts val="18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zh-CN" sz="1400" dirty="0" smtClean="0">
                <a:latin typeface="+mn-lt"/>
              </a:rPr>
              <a:t>Low implementation complexity considering supporting OFDMA being a mandatory feature in 802.11ax</a:t>
            </a:r>
          </a:p>
          <a:p>
            <a:pPr marL="742950" lvl="1" indent="-285750">
              <a:lnSpc>
                <a:spcPts val="18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zh-CN" sz="1400" dirty="0" smtClean="0">
                <a:latin typeface="+mn-lt"/>
              </a:rPr>
              <a:t>Improving utilization efficiency of spectrum resource within a fixed period of time due to more frequency resources being utilized for transferring WLAN and wake-up messages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1400" dirty="0" smtClean="0">
                <a:latin typeface="+mn-lt"/>
              </a:rPr>
              <a:t>Low latency and low overhead due to less frame transmission and less channel contention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1400" dirty="0" smtClean="0">
                <a:latin typeface="+mn-lt"/>
              </a:rPr>
              <a:t>No</a:t>
            </a:r>
            <a:r>
              <a:rPr lang="en-US" altLang="zh-CN" sz="1400" dirty="0" smtClean="0">
                <a:latin typeface="+mn-lt"/>
              </a:rPr>
              <a:t> </a:t>
            </a:r>
            <a:r>
              <a:rPr lang="en-US" altLang="zh-CN" sz="1400" dirty="0" smtClean="0">
                <a:latin typeface="+mn-lt"/>
              </a:rPr>
              <a:t>EIFS issue </a:t>
            </a:r>
            <a:r>
              <a:rPr lang="en-US" altLang="zh-CN" sz="1400" dirty="0" smtClean="0">
                <a:latin typeface="+mn-lt"/>
              </a:rPr>
              <a:t> </a:t>
            </a:r>
            <a:r>
              <a:rPr lang="en-US" altLang="zh-CN" sz="1400" dirty="0" smtClean="0">
                <a:latin typeface="+mn-lt"/>
              </a:rPr>
              <a:t>for 802.11ax </a:t>
            </a:r>
            <a:r>
              <a:rPr lang="en-US" altLang="zh-CN" sz="1400" dirty="0" smtClean="0">
                <a:latin typeface="+mn-lt"/>
              </a:rPr>
              <a:t>STAs</a:t>
            </a:r>
            <a:endParaRPr lang="en-US" altLang="zh-CN" sz="1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CN" b="1" kern="0" dirty="0" smtClean="0">
                <a:latin typeface="+mn-lt"/>
                <a:ea typeface="+mn-ea"/>
              </a:rPr>
              <a:t>Cons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1400" dirty="0" smtClean="0">
                <a:latin typeface="+mn-lt"/>
              </a:rPr>
              <a:t> Requiring AP to support 802.11ax  (i.e. OFDMA</a:t>
            </a:r>
            <a:r>
              <a:rPr lang="en-US" altLang="zh-CN" sz="1400" dirty="0" smtClean="0">
                <a:latin typeface="+mn-lt"/>
              </a:rPr>
              <a:t>) </a:t>
            </a:r>
            <a:endParaRPr lang="en-US" altLang="zh-CN" sz="14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1400" dirty="0" smtClean="0">
                <a:latin typeface="+mn-lt"/>
              </a:rPr>
              <a:t> Not suitable in scenarios where the coverage is limited by power</a:t>
            </a:r>
            <a:r>
              <a:rPr lang="en-US" altLang="zh-CN" sz="1400" dirty="0" smtClean="0">
                <a:latin typeface="+mn-lt"/>
              </a:rPr>
              <a:t>.</a:t>
            </a:r>
            <a:endParaRPr kumimoji="0" lang="en-US" altLang="zh-CN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2100282"/>
            <a:ext cx="8001056" cy="4114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altLang="zh-CN" sz="1800" dirty="0" smtClean="0"/>
              <a:t>In dense environment, presented way to deliver wake-up packet independently can not nearly guarantee a low cost and high utilization efficiency of spectrum resource </a:t>
            </a:r>
          </a:p>
          <a:p>
            <a:pPr>
              <a:spcAft>
                <a:spcPts val="600"/>
              </a:spcAft>
            </a:pPr>
            <a:r>
              <a:rPr lang="en-US" altLang="zh-CN" sz="1800" dirty="0" smtClean="0"/>
              <a:t>In this contribution, we propose that capable AP transmits a wireless frame with wake-up and WLAN messages in OFDMA to awaken sleeping STAs and respond to working STAs simultaneously 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[1] 11-16-0341-00-lrlp-low-power-wake-up-receiver-follow-up</a:t>
            </a:r>
          </a:p>
          <a:p>
            <a:r>
              <a:rPr lang="en-US" altLang="zh-CN" sz="2000" dirty="0" smtClean="0"/>
              <a:t>[2] 11-15-1307-01-0wng-low-power-wake-up-receiver-for-802-11</a:t>
            </a:r>
          </a:p>
          <a:p>
            <a:r>
              <a:rPr lang="en-US" altLang="zh-CN" sz="2000" dirty="0" smtClean="0"/>
              <a:t>[3] 11-16-1144-00-0wur-further-investigation-on-wur-performance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76612</TotalTime>
  <Words>741</Words>
  <Application>Microsoft Office PowerPoint</Application>
  <PresentationFormat>全屏显示(4:3)</PresentationFormat>
  <Paragraphs>84</Paragraphs>
  <Slides>9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Default Design</vt:lpstr>
      <vt:lpstr>Packet Design for Wake-up Receiver (WUR)</vt:lpstr>
      <vt:lpstr>Background</vt:lpstr>
      <vt:lpstr>Use Case</vt:lpstr>
      <vt:lpstr>Issue Analysis</vt:lpstr>
      <vt:lpstr>Proposal</vt:lpstr>
      <vt:lpstr>Proposal (cont.)</vt:lpstr>
      <vt:lpstr>Proposal (cont.)</vt:lpstr>
      <vt:lpstr>Conclusion 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Windows 用户</cp:lastModifiedBy>
  <cp:revision>2777</cp:revision>
  <dcterms:created xsi:type="dcterms:W3CDTF">2006-02-24T01:46:22Z</dcterms:created>
  <dcterms:modified xsi:type="dcterms:W3CDTF">2017-01-18T14:03:15Z</dcterms:modified>
</cp:coreProperties>
</file>