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8" r:id="rId9"/>
    <p:sldId id="277" r:id="rId10"/>
    <p:sldId id="276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A058469-744E-4013-A6FD-08D3CC154AE1}">
          <p14:sldIdLst>
            <p14:sldId id="269"/>
            <p14:sldId id="270"/>
            <p14:sldId id="271"/>
            <p14:sldId id="272"/>
            <p14:sldId id="273"/>
            <p14:sldId id="274"/>
            <p14:sldId id="275"/>
            <p14:sldId id="278"/>
            <p14:sldId id="277"/>
            <p14:sldId id="276"/>
          </p14:sldIdLst>
        </p14:section>
        <p14:section name="Appendix - FTM Protocol" id="{2FE97BD0-133F-4DBE-8D64-184B86C0B730}">
          <p14:sldIdLst/>
        </p14:section>
        <p14:section name="Appendix - TXSS-BRP for LOS" id="{396F5027-93D2-4761-8266-E0AA71CC691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67" autoAdjust="0"/>
    <p:restoredTop sz="94660"/>
  </p:normalViewPr>
  <p:slideViewPr>
    <p:cSldViewPr>
      <p:cViewPr varScale="1">
        <p:scale>
          <a:sx n="104" d="100"/>
          <a:sy n="104" d="100"/>
        </p:scale>
        <p:origin x="51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-35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</a:t>
            </a:r>
            <a:r>
              <a:rPr lang="en-US" dirty="0" smtClean="0"/>
              <a:t>0496r5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802.11-15/0496r5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Edward Au (Marvell Semiconductor)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dirty="0" smtClean="0"/>
              <a:t>Page </a:t>
            </a:r>
            <a:fld id="{A4C469B6-0354-4D64-BCEB-6541BE9EF06F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7953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Assaf Kasher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Assaf Kasher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Assaf Kasher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Assaf Kasher (Qualcomm)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Assaf Kasher (Qualcomm)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Assaf Kasher (Qualcomm)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Assaf Kasher (Qualcomm)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Assaf Kasher (Qualcomm)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Assaf Kasher (Qualcomm)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Assaf Kasher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Assaf Kasher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Assaf Kasher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52130" y="332601"/>
            <a:ext cx="32060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 smtClean="0"/>
              <a:t>Doc.:IEEE802.11-17/0063r0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762000"/>
            <a:ext cx="8381999" cy="1488440"/>
          </a:xfrm>
        </p:spPr>
        <p:txBody>
          <a:bodyPr/>
          <a:lstStyle/>
          <a:p>
            <a:r>
              <a:rPr lang="en-US" altLang="en-US" dirty="0" smtClean="0"/>
              <a:t>TRN sub-fields cyclic extension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2017-January-15</a:t>
            </a:r>
            <a:endParaRPr lang="en-US" altLang="en-US" sz="2000" b="0" dirty="0" smtClean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3429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163861"/>
              </p:ext>
            </p:extLst>
          </p:nvPr>
        </p:nvGraphicFramePr>
        <p:xfrm>
          <a:off x="381001" y="407924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14599"/>
                <a:gridCol w="1828800"/>
                <a:gridCol w="3962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Alecsander Eitan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eitana@qti.qualcomm.com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Assaf Kasher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akasher@qti.qualcomm.com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Amichai Sanderovich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amichais@qti.qualcomm.com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Assaf Kasher (Qualcomm)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 (Qualcomm)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749" y="764099"/>
            <a:ext cx="7108501" cy="532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66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TRN subfields do not have a cyclic suffix at the end of the sequence.</a:t>
            </a:r>
          </a:p>
          <a:p>
            <a:r>
              <a:rPr lang="en-US" dirty="0" smtClean="0"/>
              <a:t>This means that when time domain processing is used for “channel estimation” on the TRN sequences have inaccuracies.</a:t>
            </a:r>
          </a:p>
          <a:p>
            <a:r>
              <a:rPr lang="en-US" dirty="0" smtClean="0"/>
              <a:t>Usages for channel estimate in TRN subfields:</a:t>
            </a:r>
          </a:p>
          <a:p>
            <a:pPr lvl="1"/>
            <a:r>
              <a:rPr lang="en-US" dirty="0" smtClean="0"/>
              <a:t>Selection of sector according to channel quality (capacity) rather than RSSI</a:t>
            </a:r>
          </a:p>
          <a:p>
            <a:pPr lvl="1"/>
            <a:r>
              <a:rPr lang="en-US" dirty="0" smtClean="0"/>
              <a:t>Selection of MIMO pair according to capacity.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Assaf Kasher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17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Structure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2667000"/>
                <a:ext cx="7772400" cy="3429000"/>
              </a:xfrm>
            </p:spPr>
            <p:txBody>
              <a:bodyPr/>
              <a:lstStyle/>
              <a:p>
                <a:r>
                  <a:rPr lang="en-US" dirty="0" smtClean="0"/>
                  <a:t>The TRN subfield is composed of 5 Golay sequences of length M (currently 128).  </a:t>
                </a:r>
              </a:p>
              <a:p>
                <a:r>
                  <a:rPr lang="en-US" dirty="0" smtClean="0"/>
                  <a:t>The first sequence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𝐺</m:t>
                    </m:r>
                    <m:sSubSup>
                      <m:sSubSup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  <m:sup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en-US" dirty="0" smtClean="0"/>
                  <a:t> is used for AWV switching and as a cyclic prefix to the actual estimation sequence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𝐺</m:t>
                        </m:r>
                        <m:sSubSup>
                          <m:sSubSup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  <m:sup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𝐺</m:t>
                        </m:r>
                        <m:sSubSup>
                          <m:sSubSup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  <m:sup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𝐺</m:t>
                        </m:r>
                        <m:sSubSup>
                          <m:sSubSup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  <m:sup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𝐺</m:t>
                        </m:r>
                        <m:sSubSup>
                          <m:sSubSup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  <m:sup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Normal processing is to feed the received TRN subfields continuously to a Golay Correlator (time domain) and to sum the folded estimation sequence.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2667000"/>
                <a:ext cx="7772400" cy="3429000"/>
              </a:xfrm>
              <a:blipFill rotWithShape="0">
                <a:blip r:embed="rId2"/>
                <a:stretch>
                  <a:fillRect l="-1098" t="-1423" r="-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Assaf Kasher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0406" y="1487714"/>
            <a:ext cx="6169164" cy="10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113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2438400"/>
                <a:ext cx="7772400" cy="3657600"/>
              </a:xfrm>
            </p:spPr>
            <p:txBody>
              <a:bodyPr/>
              <a:lstStyle/>
              <a:p>
                <a:r>
                  <a:rPr lang="en-US" dirty="0" smtClean="0"/>
                  <a:t>The current structure does not include a cyclic suffix to the estimation sequence.</a:t>
                </a:r>
              </a:p>
              <a:p>
                <a:pPr lvl="1"/>
                <a:r>
                  <a:rPr lang="en-US" dirty="0" smtClean="0"/>
                  <a:t>The first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samples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𝐺</m:t>
                    </m:r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en-US" dirty="0" smtClean="0"/>
                  <a:t> are equal to those of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𝐺</m:t>
                    </m:r>
                    <m:sSubSup>
                      <m:sSub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en-US" dirty="0" smtClean="0"/>
                  <a:t> so there is a suffix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samples </a:t>
                </a:r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However, if the AWV switching occurs at the beginning of the Ga sequence (so as to have a clean prefix for the next sequence), even those samples are no longer valid suffix.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2438400"/>
                <a:ext cx="7772400" cy="3657600"/>
              </a:xfrm>
              <a:blipFill rotWithShape="0">
                <a:blip r:embed="rId2"/>
                <a:stretch>
                  <a:fillRect l="-1098" t="-1333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Assaf Kasher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186543"/>
            <a:ext cx="6169164" cy="10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21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4267200" cy="533400"/>
          </a:xfrm>
        </p:spPr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81400"/>
            <a:ext cx="7772400" cy="2514600"/>
          </a:xfrm>
        </p:spPr>
        <p:txBody>
          <a:bodyPr/>
          <a:lstStyle/>
          <a:p>
            <a:r>
              <a:rPr lang="en-US" dirty="0" smtClean="0"/>
              <a:t>We see that we get an incorrect impulse response when estimating with a Golay Correlator directly on the received signal.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Assaf Kasher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6099" y="664029"/>
            <a:ext cx="3960770" cy="296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255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Possible Solutions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23900" y="1143000"/>
                <a:ext cx="7772400" cy="4419600"/>
              </a:xfrm>
            </p:spPr>
            <p:txBody>
              <a:bodyPr/>
              <a:lstStyle/>
              <a:p>
                <a:r>
                  <a:rPr lang="en-US" dirty="0" smtClean="0"/>
                  <a:t>Solution that do not involve changing the sequence</a:t>
                </a:r>
              </a:p>
              <a:p>
                <a:pPr lvl="1"/>
                <a:r>
                  <a:rPr lang="en-US" dirty="0" smtClean="0"/>
                  <a:t>Performing the correlation in the frequency domain – in this case it is naturally cyclic and there is only need for prefix.  However, naturally, the processing should be in the time domain.  A dual FFT would be costly in delay and power.</a:t>
                </a:r>
              </a:p>
              <a:p>
                <a:pPr lvl="1"/>
                <a:r>
                  <a:rPr lang="en-US" dirty="0" smtClean="0"/>
                  <a:t>Feeding an artificial time domain cyclic extension (the received beginning of the sequence) to the Golay correlator.</a:t>
                </a:r>
              </a:p>
              <a:p>
                <a:pPr lvl="2"/>
                <a:r>
                  <a:rPr lang="en-US" dirty="0" smtClean="0"/>
                  <a:t>This works, however it means that at this time, the new samples are not fed into the correlator, so that the correlator needs to be duplicated.</a:t>
                </a:r>
              </a:p>
              <a:p>
                <a:pPr lvl="2"/>
                <a:r>
                  <a:rPr lang="en-US" dirty="0" smtClean="0"/>
                  <a:t>Noise is being added coherently at the correlator – loss in the correlator gain.</a:t>
                </a:r>
              </a:p>
              <a:p>
                <a:pPr lvl="1"/>
                <a:r>
                  <a:rPr lang="en-US" dirty="0" smtClean="0"/>
                  <a:t>Ignore the issue – the effect on early samples is not significant</a:t>
                </a:r>
              </a:p>
              <a:p>
                <a:pPr lvl="2"/>
                <a:r>
                  <a:rPr lang="en-US" dirty="0" smtClean="0"/>
                  <a:t>Problem when switching from an AWV that has low signal to an AWV that has strong signal.</a:t>
                </a:r>
              </a:p>
              <a:p>
                <a:r>
                  <a:rPr lang="en-US" dirty="0" err="1" smtClean="0"/>
                  <a:t>Soltions</a:t>
                </a:r>
                <a:r>
                  <a:rPr lang="en-US" dirty="0" smtClean="0"/>
                  <a:t> </a:t>
                </a:r>
                <a:r>
                  <a:rPr lang="en-US" dirty="0" smtClean="0"/>
                  <a:t>that involve changing the sequence</a:t>
                </a:r>
              </a:p>
              <a:p>
                <a:pPr lvl="1"/>
                <a:r>
                  <a:rPr lang="en-US" dirty="0" smtClean="0"/>
                  <a:t>Add a cyclic suffix to the sequence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900" y="1143000"/>
                <a:ext cx="7772400" cy="4419600"/>
              </a:xfrm>
              <a:blipFill rotWithShape="0">
                <a:blip r:embed="rId2"/>
                <a:stretch>
                  <a:fillRect l="-1098" t="-1103" r="-1098" b="-24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 (Qualcomm)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45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91000"/>
            <a:ext cx="7772400" cy="1905000"/>
          </a:xfrm>
        </p:spPr>
        <p:txBody>
          <a:bodyPr/>
          <a:lstStyle/>
          <a:p>
            <a:r>
              <a:rPr lang="en-US" dirty="0" smtClean="0"/>
              <a:t>Add a cyclic suffix to the TRN-subfield and sequences constructed from it.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 (Qualcomm)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7387764" cy="276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690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Do you support adding to the SFD:</a:t>
                </a:r>
              </a:p>
              <a:p>
                <a:r>
                  <a:rPr lang="en-US" dirty="0" smtClean="0"/>
                  <a:t>“The basic TRN field has the structure: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𝐺</m:t>
                        </m:r>
                        <m:sSubSup>
                          <m:sSubSup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  <m:sup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𝐺</m:t>
                        </m:r>
                        <m:sSubSup>
                          <m:sSubSup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  <m:sup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𝐺</m:t>
                        </m:r>
                        <m:sSubSup>
                          <m:sSubSup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  <m:sup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𝐺</m:t>
                        </m:r>
                        <m:sSubSup>
                          <m:sSubSup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  <m:sup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sSubSup>
                          <m:sSubSup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  <m:sup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𝐺</m:t>
                        </m:r>
                        <m:sSubSup>
                          <m:sSubSup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  <m:sup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 smtClean="0"/>
                  <a:t>  where </a:t>
                </a:r>
                <a:r>
                  <a:rPr lang="en-US" b="0" i="1" dirty="0" smtClean="0"/>
                  <a:t>M</a:t>
                </a:r>
                <a:r>
                  <a:rPr lang="en-US" dirty="0" smtClean="0"/>
                  <a:t> </a:t>
                </a:r>
                <a:r>
                  <a:rPr lang="en-US" dirty="0"/>
                  <a:t>is 128, 192, 256, 512 for Channel bonding 1,2,3,4 </a:t>
                </a:r>
                <a:r>
                  <a:rPr lang="en-US" dirty="0" smtClean="0"/>
                  <a:t>respectively and </a:t>
                </a:r>
                <a:r>
                  <a:rPr lang="en-US" b="0" i="1" dirty="0" err="1"/>
                  <a:t>i</a:t>
                </a:r>
                <a:r>
                  <a:rPr lang="en-US" dirty="0"/>
                  <a:t> is the spatial stream number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 (Qualcomm)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964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 (Qualcomm)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pic>
        <p:nvPicPr>
          <p:cNvPr id="7" name="Picture 2" descr="Image result for backup tap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81200"/>
            <a:ext cx="27432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5233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26708</TotalTime>
  <Words>473</Words>
  <Application>Microsoft Office PowerPoint</Application>
  <PresentationFormat>On-screen Show (4:3)</PresentationFormat>
  <Paragraphs>85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MS PGothic</vt:lpstr>
      <vt:lpstr>Cambria Math</vt:lpstr>
      <vt:lpstr>Times New Roman</vt:lpstr>
      <vt:lpstr>802-11-Submission</vt:lpstr>
      <vt:lpstr>TRN sub-fields cyclic extension</vt:lpstr>
      <vt:lpstr>Agenda </vt:lpstr>
      <vt:lpstr>Current Structure</vt:lpstr>
      <vt:lpstr>Problem</vt:lpstr>
      <vt:lpstr>Result</vt:lpstr>
      <vt:lpstr>Possible Solutions</vt:lpstr>
      <vt:lpstr>Proposed Solution</vt:lpstr>
      <vt:lpstr>Straw Poll</vt:lpstr>
      <vt:lpstr>Backup</vt:lpstr>
      <vt:lpstr>PowerPoint Presentation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/>
  <dc:description/>
  <cp:lastModifiedBy>Kasher, Assaf</cp:lastModifiedBy>
  <cp:revision>2060</cp:revision>
  <cp:lastPrinted>2014-11-04T15:04:57Z</cp:lastPrinted>
  <dcterms:created xsi:type="dcterms:W3CDTF">2007-04-17T18:10:23Z</dcterms:created>
  <dcterms:modified xsi:type="dcterms:W3CDTF">2017-01-16T02:11:08Z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