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Tao Wu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</a:t>
            </a:r>
            <a:r>
              <a:rPr lang="en-US" altLang="zh-CN" sz="1800" b="1" dirty="0" smtClean="0"/>
              <a:t>0061r6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+mj-lt"/>
              </a:rPr>
              <a:t>EDMG PHY Header-A for</a:t>
            </a:r>
            <a:br>
              <a:rPr lang="en-US" altLang="ja-JP" sz="2800" b="1" dirty="0" smtClean="0">
                <a:latin typeface="+mj-lt"/>
              </a:rPr>
            </a:br>
            <a:r>
              <a:rPr lang="en-US" altLang="en-US" sz="2800" b="1" dirty="0" smtClean="0">
                <a:latin typeface="+mj-lt"/>
              </a:rPr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7706543"/>
              </p:ext>
            </p:extLst>
          </p:nvPr>
        </p:nvGraphicFramePr>
        <p:xfrm>
          <a:off x="523875" y="2973388"/>
          <a:ext cx="7781925" cy="2595562"/>
        </p:xfrm>
        <a:graphic>
          <a:graphicData uri="http://schemas.openxmlformats.org/presentationml/2006/ole">
            <p:oleObj spid="_x0000_s8212" name="Document" r:id="rId3" imgW="8222335" imgH="2739888" progId="Word.Document.8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0695" y="24991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1"/>
          </p:nvPr>
        </p:nvSpPr>
        <p:spPr>
          <a:xfrm>
            <a:off x="5271247" y="6475413"/>
            <a:ext cx="3272679" cy="184666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Tao Wu (Huawei Technologies)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43720</TotalTime>
  <Words>277</Words>
  <Application>Microsoft Office PowerPoint</Application>
  <PresentationFormat>全屏显示(4:3)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17/0061r2</dc:title>
  <dc:creator>Huang Lei</dc:creator>
  <cp:lastModifiedBy>w00234703</cp:lastModifiedBy>
  <cp:revision>2684</cp:revision>
  <dcterms:created xsi:type="dcterms:W3CDTF">2013-05-16T01:56:38Z</dcterms:created>
  <dcterms:modified xsi:type="dcterms:W3CDTF">2017-01-18T13:57:43Z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(3)ZDFCiWpWn31Yj1gRoe5SMZGqX3dk3mkZh790A8nvJElSZCpKFJ0IVQD2qSVAb5W4ww1dW7EV
sL2zYjSLrsFNeQQkL0a39UcOwbDWoYkiFFHyZ1AxnCrga+d9GZsThZYvfMpa/qbxWVVYJOXa
m2cPN3a6RFQBOd+Zo8JUSYsmjgMSVvXs5PIE/HEBdwrQP8umoIkJrkNm/z/bhF1gMHvARWTS
QG8wpwghWZ85rLV/+J</vt:lpwstr>
  </property>
  <property fmtid="{D5CDD505-2E9C-101B-9397-08002B2CF9AE}" pid="4" name="_2015_ms_pID_7253431">
    <vt:lpwstr>LE4D8ck2gDqwOpMJCKddHoF5rC5QECZPz3H8Q+RkDkXNIGQ1DvksxA
nH4Y1dJwYby9bqbLixQc1V2brVH6GlbW577HAHmQmQVR9v1FrR6czfk0iZFo/U0I78KO2g2z
jGULX9VxYgEi9RBI4lOWRdV7zFhsTKkelW3OwMKC1jhXcVy3HBCrY6Uqlej6vkAITRw8YOpI
zbmXFC72WQs9c2Iz2epYDYEPMmsXEp4SfvrI</vt:lpwstr>
  </property>
  <property fmtid="{D5CDD505-2E9C-101B-9397-08002B2CF9AE}" pid="5" name="_2015_ms_pID_7253432">
    <vt:lpwstr>5Slt8kNVluFN6JgQO6vqppSnoG2MRXoCJ31q
OhvbGvU1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1484747795</vt:lpwstr>
  </property>
</Properties>
</file>