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7937" y="27881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</a:t>
            </a:r>
            <a:r>
              <a:rPr lang="en-US" altLang="zh-CN" sz="1800" b="1" dirty="0" smtClean="0"/>
              <a:t>0061r4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Calibri" panose="020F0502020204030204" pitchFamily="34" charset="0"/>
              </a:rPr>
              <a:t>EDMG PHY Header-A for</a:t>
            </a:r>
            <a:br>
              <a:rPr lang="en-US" altLang="ja-JP" sz="2800" b="1" dirty="0" smtClean="0">
                <a:latin typeface="Calibri" panose="020F0502020204030204" pitchFamily="34" charset="0"/>
              </a:rPr>
            </a:br>
            <a:r>
              <a:rPr lang="en-US" altLang="en-US" sz="2800" b="1" dirty="0" smtClean="0"/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247" y="3253096"/>
          <a:ext cx="7919406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827"/>
                <a:gridCol w="2851780"/>
                <a:gridCol w="3352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Tao 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Huawei Technologies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walnut.wutao@huawei.com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Yan Xin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Yan.Xin@huawei.com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the Single Carrier mode in 11ay, DCM SQPSK signals transmitted over two aggregated channels may be supported.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was agreed that DCM SQPSK may be supported in the single carrier mode for two contiguous or non-contiguous channel aggregation.</a:t>
            </a:r>
            <a:r>
              <a:rPr lang="en-US" altLang="zh-CN" sz="2200" b="0" baseline="30000" dirty="0" smtClean="0"/>
              <a:t> [1][2]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[2] 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43721</TotalTime>
  <Words>262</Words>
  <Application>Microsoft Office PowerPoint</Application>
  <PresentationFormat>全屏显示(4:3)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802-11-Submission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for WiGig 2.0 Ultra Short Range Mode</dc:title>
  <dc:creator>Huang Lei</dc:creator>
  <cp:lastModifiedBy>w00234703</cp:lastModifiedBy>
  <cp:revision>2693</cp:revision>
  <dcterms:created xsi:type="dcterms:W3CDTF">2013-05-16T01:56:38Z</dcterms:created>
  <dcterms:modified xsi:type="dcterms:W3CDTF">2017-01-17T13:40:57Z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(3)ZDFCiWpWn31Yj1gRoe5SMZGqX3dk3mkZh790A8nvJElSZCpKFJ0IVQD2qSVAb5W4ww1dW7EV
sL2zYjSLrsFNeQQkL0a39UcOwbDWoYkiFFHyZ1AxnCrga+d9GZsThZYvfMpa/qbxWVVYJOXa
m2cPN3a6RFQBOd+Zo8JUSYsmjgMSVvXs5PIE/HEBdwrQP8umoIkJrkNm/z/bhF1gMHvARWTS
QG8wpwghWZ85rLV/+J</vt:lpwstr>
  </property>
  <property fmtid="{D5CDD505-2E9C-101B-9397-08002B2CF9AE}" pid="4" name="_2015_ms_pID_7253431">
    <vt:lpwstr>LE4D8ck2gDqwOpMJCKddHoF5rC5QECZPz3H8Q+RkDkXNIGQ1DvksxA
nH4Y1dJwYby9bqbLixQc1V2brVH6GlbW577HAHmQmQVR9v1FrR6czfk0iZFo/U0I78KO2g2z
jGULX9VxYgEi9RBI4lOWRdV7zFhsTKkelW3OwMKC1jhXcVy3HBCrY6Uqlej6vkAITRw8YOpI
zbmXFC72WQs9c2Iz2epYDYEPMmsXEp4SfvrI</vt:lpwstr>
  </property>
  <property fmtid="{D5CDD505-2E9C-101B-9397-08002B2CF9AE}" pid="5" name="_2015_ms_pID_7253432">
    <vt:lpwstr>5Slt8kNVluFN6JgQO6vqppSnoG2MRXoCJ31q
OhvbGvU1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1484660312</vt:lpwstr>
  </property>
</Properties>
</file>