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65" r:id="rId2"/>
    <p:sldId id="460" r:id="rId3"/>
    <p:sldId id="499" r:id="rId4"/>
    <p:sldId id="470" r:id="rId5"/>
    <p:sldId id="47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ng Lei" initials="Pan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33CC"/>
    <a:srgbClr val="95B3D7"/>
    <a:srgbClr val="C6D9F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5812" autoAdjust="0"/>
  </p:normalViewPr>
  <p:slideViewPr>
    <p:cSldViewPr snapToGrid="0"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F3697-C63C-4079-9216-3E9C8E91E64C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133C-14A3-42C3-A83E-9FAF4C33D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9875" y="6475413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</a:t>
            </a:r>
            <a:r>
              <a:rPr lang="en-US" altLang="zh-CN" sz="1800" b="1" dirty="0" smtClean="0"/>
              <a:t>0061r2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625475"/>
            <a:ext cx="8626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b="1" dirty="0" smtClean="0">
                <a:latin typeface="Calibri" panose="020F0502020204030204" pitchFamily="34" charset="0"/>
              </a:rPr>
              <a:t>EDMG PHY Header-A for</a:t>
            </a:r>
            <a:br>
              <a:rPr lang="en-US" altLang="ja-JP" sz="2800" b="1" dirty="0" smtClean="0">
                <a:latin typeface="Calibri" panose="020F0502020204030204" pitchFamily="34" charset="0"/>
              </a:rPr>
            </a:br>
            <a:r>
              <a:rPr lang="en-US" altLang="en-US" sz="2800" b="1" dirty="0" smtClean="0"/>
              <a:t>DCM SQPSK Over Two Channel Aggregation in 11ay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844787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2017-01-15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7706543"/>
              </p:ext>
            </p:extLst>
          </p:nvPr>
        </p:nvGraphicFramePr>
        <p:xfrm>
          <a:off x="523875" y="2968625"/>
          <a:ext cx="7750175" cy="2578100"/>
        </p:xfrm>
        <a:graphic>
          <a:graphicData uri="http://schemas.openxmlformats.org/presentationml/2006/ole">
            <p:oleObj spid="_x0000_s8211" name="Document" r:id="rId3" imgW="8221163" imgH="2745597" progId="Word.Document.8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60695" y="249911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xmlns="" val="79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3792" y="685800"/>
            <a:ext cx="7694407" cy="637391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0215" y="1309620"/>
            <a:ext cx="8229600" cy="1427813"/>
          </a:xfrm>
        </p:spPr>
        <p:txBody>
          <a:bodyPr>
            <a:noAutofit/>
          </a:bodyPr>
          <a:lstStyle/>
          <a:p>
            <a:pPr marL="342900" lvl="2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400" dirty="0" smtClean="0"/>
              <a:t>The contributions of [2] proposed DCM SQPSK over two </a:t>
            </a:r>
            <a:r>
              <a:rPr lang="en-US" altLang="ko-KR" sz="2400" dirty="0" smtClean="0"/>
              <a:t>aggregated channels </a:t>
            </a:r>
            <a:r>
              <a:rPr lang="en-US" altLang="ja-JP" sz="2400" dirty="0" smtClean="0"/>
              <a:t>and the following motion has been passed</a:t>
            </a:r>
            <a:r>
              <a:rPr lang="en-US" altLang="ja-JP" sz="2400" baseline="30000" dirty="0" smtClean="0"/>
              <a:t>[1]</a:t>
            </a:r>
            <a:r>
              <a:rPr lang="en-US" altLang="ja-JP" sz="2400" dirty="0" smtClean="0"/>
              <a:t>:</a:t>
            </a:r>
          </a:p>
          <a:p>
            <a:pPr marL="342900" lvl="5" indent="-342900">
              <a:spcBef>
                <a:spcPct val="15000"/>
              </a:spcBef>
              <a:spcAft>
                <a:spcPct val="15000"/>
              </a:spcAft>
              <a:buNone/>
            </a:pPr>
            <a:r>
              <a:rPr lang="en-US" altLang="ko-KR" sz="2000" i="1" dirty="0" smtClean="0"/>
              <a:t>		-In the Single Carrier mode in 11ay, DCM SQPSK signals transmitted over two aggregated channels may be supported.</a:t>
            </a:r>
            <a:endParaRPr lang="en-US" altLang="zh-CN" sz="2200" b="0" dirty="0" smtClean="0"/>
          </a:p>
          <a:p>
            <a:pPr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zh-CN" sz="2200" b="0" dirty="0" smtClean="0"/>
              <a:t>It was agreed that DCM SQPSK may be supported in the single carrier mode for two contiguous or non-contiguous channel aggregation.</a:t>
            </a:r>
            <a:r>
              <a:rPr lang="en-US" altLang="zh-CN" sz="2200" b="0" baseline="30000" dirty="0" smtClean="0"/>
              <a:t> [1][2]</a:t>
            </a:r>
            <a:r>
              <a:rPr lang="en-US" altLang="zh-CN" sz="2200" b="0" dirty="0" smtClean="0"/>
              <a:t>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000" dirty="0" smtClean="0"/>
              <a:t>So, we consider that including related bit for DCM SQPSK </a:t>
            </a:r>
            <a:r>
              <a:rPr lang="en-US" altLang="zh-CN" sz="2000" dirty="0" smtClean="0"/>
              <a:t>over two aggregated channels</a:t>
            </a:r>
            <a:r>
              <a:rPr lang="en-US" altLang="ja-JP" sz="2000" dirty="0" smtClean="0"/>
              <a:t> in EDMG-header-A for </a:t>
            </a:r>
            <a:r>
              <a:rPr lang="en-US" altLang="zh-CN" sz="2000" dirty="0" smtClean="0"/>
              <a:t>EDMG SU PPDU  </a:t>
            </a:r>
            <a:r>
              <a:rPr lang="en-US" altLang="ja-JP" sz="2000" dirty="0" smtClean="0"/>
              <a:t>is necessary.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None/>
            </a:pPr>
            <a:endParaRPr lang="en-US" altLang="ko-KR" sz="2000" i="1" dirty="0" smtClean="0"/>
          </a:p>
          <a:p>
            <a:pPr>
              <a:spcBef>
                <a:spcPct val="15000"/>
              </a:spcBef>
              <a:spcAft>
                <a:spcPct val="15000"/>
              </a:spcAft>
            </a:pPr>
            <a:endParaRPr lang="en-US" altLang="zh-CN" sz="22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421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Additional EDMG-Header-A fields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315" y="1454075"/>
            <a:ext cx="7772400" cy="1794734"/>
          </a:xfrm>
        </p:spPr>
        <p:txBody>
          <a:bodyPr/>
          <a:lstStyle/>
          <a:p>
            <a:r>
              <a:rPr kumimoji="1" lang="en-US" altLang="ja-JP" b="0" dirty="0" smtClean="0"/>
              <a:t>To indicate whether DCM SQPSK </a:t>
            </a:r>
            <a:r>
              <a:rPr kumimoji="1" lang="en-US" altLang="zh-CN" b="0" dirty="0" smtClean="0"/>
              <a:t>over two aggregated channels is</a:t>
            </a:r>
            <a:r>
              <a:rPr kumimoji="1" lang="en-US" altLang="ja-JP" b="0" dirty="0" smtClean="0"/>
              <a:t> applied or not, “DCM SQPSK</a:t>
            </a:r>
            <a:r>
              <a:rPr kumimoji="1" lang="ja-JP" altLang="en-US" b="0" dirty="0" smtClean="0"/>
              <a:t> </a:t>
            </a:r>
            <a:r>
              <a:rPr kumimoji="1" lang="en-US" altLang="zh-CN" b="0" dirty="0" smtClean="0"/>
              <a:t>over two aggregated channels </a:t>
            </a:r>
            <a:r>
              <a:rPr kumimoji="1" lang="en-US" altLang="ja-JP" b="0" dirty="0" smtClean="0"/>
              <a:t>field (1bit)” is needed in the EDMG-Header-A for </a:t>
            </a:r>
            <a:r>
              <a:rPr kumimoji="1" lang="en-US" altLang="zh-CN" b="0" dirty="0" smtClean="0"/>
              <a:t>EDMG SU PPDU .</a:t>
            </a:r>
            <a:endParaRPr kumimoji="1" lang="en-US" altLang="ja-JP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4321227"/>
              </p:ext>
            </p:extLst>
          </p:nvPr>
        </p:nvGraphicFramePr>
        <p:xfrm>
          <a:off x="352433" y="3814758"/>
          <a:ext cx="86409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latin typeface="+mn-lt"/>
                        </a:rPr>
                        <a:t>DCM SQPSK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 </a:t>
                      </a:r>
                      <a:r>
                        <a:rPr kumimoji="1"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field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value of </a:t>
                      </a:r>
                      <a:r>
                        <a:rPr kumimoji="1" lang="en-US" altLang="ja-JP" sz="1600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value of </a:t>
                      </a:r>
                      <a:r>
                        <a:rPr kumimoji="1" lang="en-US" altLang="ja-JP" sz="1600" i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not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5875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653527" y="1561652"/>
            <a:ext cx="7772400" cy="4114800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Regarding DCM SQPSK over two aggregated channels,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the following motion of the contribution [2] has been passed:</a:t>
            </a:r>
          </a:p>
          <a:p>
            <a:pPr marL="342900" lvl="3" indent="0">
              <a:spcBef>
                <a:spcPts val="0"/>
              </a:spcBef>
              <a:buSzPct val="50000"/>
            </a:pPr>
            <a:r>
              <a:rPr lang="en-US" altLang="ko-KR" sz="2000" dirty="0" smtClean="0"/>
              <a:t>In the Single Carrier mode in 11ay, DCM SQPSK signals transmitted over two aggregated channels presented in page 6  may be supported.</a:t>
            </a:r>
          </a:p>
          <a:p>
            <a:pPr marL="342900" lvl="3" indent="0">
              <a:spcBef>
                <a:spcPts val="0"/>
              </a:spcBef>
              <a:buSzPct val="50000"/>
            </a:pPr>
            <a:endParaRPr lang="en-US" altLang="ja-JP" sz="2200" kern="1200" dirty="0" smtClean="0">
              <a:solidFill>
                <a:prstClr val="black"/>
              </a:solidFill>
              <a:ea typeface="ＭＳ Ｐゴシック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In this contribution, additional EDMG-Header-A field for 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> EDMG SU PPDU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are proposed: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kumimoji="1" lang="en-US" altLang="ja-JP" dirty="0" smtClean="0"/>
              <a:t>DCM SQPSK</a:t>
            </a:r>
            <a:r>
              <a:rPr kumimoji="1" lang="ja-JP" altLang="en-US" dirty="0" smtClean="0"/>
              <a:t> </a:t>
            </a:r>
            <a:r>
              <a:rPr kumimoji="1" lang="en-US" altLang="zh-CN" dirty="0" smtClean="0"/>
              <a:t>over two aggregated channels </a:t>
            </a:r>
            <a:r>
              <a:rPr kumimoji="1" lang="en-US" altLang="ja-JP" dirty="0" smtClean="0"/>
              <a:t>field </a:t>
            </a:r>
            <a:r>
              <a:rPr lang="en-US" altLang="ja-JP" kern="1200" dirty="0" smtClean="0">
                <a:solidFill>
                  <a:prstClr val="black"/>
                </a:solidFill>
                <a:ea typeface="ＭＳ Ｐゴシック"/>
              </a:rPr>
              <a:t>(1 bit)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662" y="1981200"/>
            <a:ext cx="8062784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Do you agree to add the following field ‘DCM SQPSK over two aggregated channels field (1 bit)’ in the EDMG-header-A for an EDMG SU PPDU to the SFD: 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1</a:t>
            </a:r>
            <a:r>
              <a:rPr lang="en-US" altLang="zh-CN" dirty="0" smtClean="0"/>
              <a:t> indicates that DCM SQPSK over two aggregated channels is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0</a:t>
            </a:r>
            <a:r>
              <a:rPr lang="en-US" altLang="zh-CN" dirty="0" smtClean="0"/>
              <a:t> indicates that DCM SQPSK over two aggregated channels is not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Reserved if either TX or RX does not support DCM SQPSK over two aggregated channels.</a:t>
            </a:r>
            <a:endParaRPr lang="zh-CN" altLang="zh-CN" dirty="0" smtClean="0"/>
          </a:p>
          <a:p>
            <a:pPr marL="400050" lvl="1" indent="0">
              <a:buNone/>
            </a:pPr>
            <a:endParaRPr lang="en-US" altLang="ko-KR" sz="2400" dirty="0" smtClean="0"/>
          </a:p>
          <a:p>
            <a:pPr lvl="1"/>
            <a:r>
              <a:rPr lang="en-US" altLang="ko-KR" dirty="0" smtClean="0"/>
              <a:t>Yes </a:t>
            </a:r>
          </a:p>
          <a:p>
            <a:pPr lvl="1"/>
            <a:r>
              <a:rPr lang="en-US" altLang="ko-KR" dirty="0" smtClean="0"/>
              <a:t>No 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11-16-1556-00-00ay-tg-ay-november-2016-san-antonio-meeting-minutes</a:t>
            </a:r>
          </a:p>
          <a:p>
            <a:pPr>
              <a:buNone/>
            </a:pPr>
            <a:r>
              <a:rPr lang="en-US" altLang="zh-CN" sz="2000" b="0" dirty="0" smtClean="0"/>
              <a:t>[2] 11-16-1490-00-00ay, </a:t>
            </a:r>
            <a:r>
              <a:rPr lang="en-US" altLang="en-US" sz="2000" b="0" dirty="0" smtClean="0"/>
              <a:t>DCM SQPSK for Channel Aggregation in 11ay,Huawei</a:t>
            </a:r>
            <a:endParaRPr lang="zh-CN" altLang="en-US" sz="2000" b="0" dirty="0"/>
          </a:p>
          <a:p>
            <a:pPr marL="358775" indent="-358775">
              <a:buNone/>
            </a:pP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11-16-0493-07-00ay-tg-ay-may-2016-meeting-agenda</Template>
  <TotalTime>43719</TotalTime>
  <Words>249</Words>
  <Application>Microsoft Office PowerPoint</Application>
  <PresentationFormat>全屏显示(4:3)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802-11-Submission</vt:lpstr>
      <vt:lpstr>Microsoft Office Word 97 - 2003 文档</vt:lpstr>
      <vt:lpstr>幻灯片 1</vt:lpstr>
      <vt:lpstr>Motivation</vt:lpstr>
      <vt:lpstr>Additional EDMG-Header-A fields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for WiGig 2.0 Ultra Short Range Mode</dc:title>
  <dc:creator>Huang Lei</dc:creator>
  <cp:lastModifiedBy>w00234703</cp:lastModifiedBy>
  <cp:revision>2686</cp:revision>
  <dcterms:created xsi:type="dcterms:W3CDTF">2013-05-16T01:56:38Z</dcterms:created>
  <dcterms:modified xsi:type="dcterms:W3CDTF">2017-01-17T13:32:23Z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(3)ZDFCiWpWn31Yj1gRoe5SMZGqX3dk3mkZh790A8nvJElSZCpKFJ0IVQD2qSVAb5W4ww1dW7EV
sL2zYjSLrsFNeQQkL0a39UcOwbDWoYkiFFHyZ1AxnCrga+d9GZsThZYvfMpa/qbxWVVYJOXa
m2cPN3a6RFQBOd+Zo8JUSYsmjgMSVvXs5PIE/HEBdwrQP8umoIkJrkNm/z/bhF1gMHvARWTS
QG8wpwghWZ85rLV/+J</vt:lpwstr>
  </property>
  <property fmtid="{D5CDD505-2E9C-101B-9397-08002B2CF9AE}" pid="4" name="_2015_ms_pID_7253431">
    <vt:lpwstr>LE4D8ck2gDqwOpMJCKddHoF5rC5QECZPz3H8Q+RkDkXNIGQ1DvksxA
nH4Y1dJwYby9bqbLixQc1V2brVH6GlbW577HAHmQmQVR9v1FrR6czfk0iZFo/U0I78KO2g2z
jGULX9VxYgEi9RBI4lOWRdV7zFhsTKkelW3OwMKC1jhXcVy3HBCrY6Uqlej6vkAITRw8YOpI
zbmXFC72WQs9c2Iz2epYDYEPMmsXEp4SfvrI</vt:lpwstr>
  </property>
  <property fmtid="{D5CDD505-2E9C-101B-9397-08002B2CF9AE}" pid="5" name="_2015_ms_pID_7253432">
    <vt:lpwstr>5Slt8kNVluFN6JgQO6vqppSnoG2MRXoCJ31q
OhvbGvU1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1484659817</vt:lpwstr>
  </property>
</Properties>
</file>